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presProps" Target="presProps.xml"/>
  <Relationship Id="rId105" Type="http://schemas.openxmlformats.org/officeDocument/2006/relationships/viewProps" Target="viewProps.xml"/>
  <Relationship Id="rId10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தான ஆசாரியர் அந்த வெள்ளிக்காசை எடுத்து: இது இரத்தக்கிரயமானதால், காணிக்கைப் பெட்டியிலே இதைப்போடலாகாதென்று சொல்லி,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தற்குப் பிலாத்து: உங்களுக்குக் காவல்சேவகர் உண்டே; போய், உங்களால் கூடியமட்டும் பத்திரப்படுத்திக்கொள்ளுங்கள் என்றான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அவர்கள் போய்க் கல்லுக்கு முத்திரைபோட்டு, காவல் வைத்து, கல்லறையைப் பத்திரப்படுத்தி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லோசனைபண்ணின பின்பு, அந்நியரை அடக்கம்பண்ணுவதற்குக் குயவனுடைய நிலத்தை அதினாலே கொண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ினிமித்தம் அந்த நிலம் இந்நாள் வரைக்கும் இரத்தநிலம் என்னப்படு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ுத்திரரால் மதிக்கப்பட்டவருக்குக் கிரயமாகிய முப்பது வெள்ளிக்காசை அவர்கள் எடு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எனக்குக் கற்பித்தபடி குயவனுடைய நிலத்திற்காக அதைக் கொடுத்தார்கள் என்று எரேமியா தீர்க்கதரிசியினால் உரைக்கப்பட்டது அப்பொழுது நிறைவேற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எனக்குக் கற்பித்தபடி குயவனுடைய நிலத்திற்காக அதைக் கொடுத்தார்கள் என்று எரேமியா தீர்க்கதரிசியினால் உரைக்கப்பட்டது அப்பொழுது நிறைவேற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தேசாதிபதிக்கு முன்பாக நின்றார்; தேசாதிபதி அவரை நோக்கி நீ யூதருடைய ராஜாவா என்று கேட்டான். அதற்கு இயேசு: நீர் சொல்லுகிறபடிதா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தேசாதிபதிக்கு முன்பாக நின்றார்; தேசாதிபதி அவரை நோக்கி நீ யூதருடைய ராஜாவா என்று கேட்டான். அதற்கு இயேசு: நீர் சொல்லுகிறபடிதான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தான ஆசாரியரும் மூப்பரும் அவர்மேல் குற்றஞ்சாட்டுகையில், அவர் மாறுத்தரம் ஒன்றும் சொல்லவ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பிலாத்து அவரை நோக்கி: இவர்கள் உன்மேல் எத்தனையோ குற்றங்களைச் சாட்டுகிறார்களே, நீ அவைகளைக் கேட்கவில்லையா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ிடியற்காலமானபோது, சகல பிரதான ஆசாரியரும் ஜனத்தின் மூப்பரும், இயேசுவைக் கொலைசெய்யும்படி, அவருக்கு விரோதமாக ஆலோசனைபண்ண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பிலாத்து அவரை நோக்கி: இவர்கள் உன்மேல் எத்தனையோ குற்றங்களைச் சாட்டுகிறார்களே, நீ அவைகளைக் கேட்கவில்லையா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ோ ஒரு வார்த்தையும் மாறுத்தரமாகச் சொல்லவில்லை; அதனால் தேசாதிபதி மிகவும் ஆச்சரியப்ப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வல்பண்ணப்பட்டவர்களில் எவனை விடுதலையாக்கவேண்டுமென்று ஜனங்கள் கேட்டுக்கொள்வார்களோ, அவனை அவர்களுக்காக விடுதலையாக்குவது பண்டிகைதோறும் தேசாதிபதிக்கு வழக்கமாய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ாவல் பண்ணப்பட்டவர்களில் பரபாஸ் என்னப்பட்ட பேர்போன ஒருவன் இ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ொறாமையினாலே அவரை ஒப்புக்கொடுத்தார்கள் என்று பிலாத்து அறி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ொறாமையினாலே அவரை ஒப்புக்கொடுத்தார்கள் என்று பிலாத்து அறிந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கூடியிருக்கையில், அவர்களை நோக்கி: எவனை நான் உங்களுக்கு விடுதலையாக்கவேண்டுமென்றிருக்கிறீர்கள்? பரபாசையோ? கிறிஸ்து என்னப்படுகிற இயேசுவையோ? என்று கே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நியாயாசனத்தில் உட்கார்ந்திருக்கையில், அவனுடைய மனைவி அவனிடத்தில் ஆளனுப்பி: நீர் அந்த நீதிமானை ஒன்றும் செய்யவேண்டாம்; அவர் நிமித்தம் இன்றைக்குச் சொப்பனத்தில் வெகு பாடுபட்டேன் என்று சொல்லச் சொன்ன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நியாயாசனத்தில் உட்கார்ந்திருக்கையில், அவனுடைய மனைவி அவனிடத்தில் ஆளனுப்பி: நீர் அந்த நீதிமானை ஒன்றும் செய்யவேண்டாம்; அவர் நிமித்தம் இன்றைக்குச் சொப்பனத்தில் வெகு பாடுபட்டேன் என்று சொல்லச் சொன்ன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ரபாசை விட்டுவிடக் கேட்டுக்கொள்ளவும், இயேசுவை கொலைசெய்விக்கவும் பிரதான ஆசாரியரும் மூப்பரும் ஜனங்களை ஏவிவி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ைக் கட்டி, கொண்டுபோய், தேசாதிபதியாகிய பொந்தியு பிலாத்துவினிடத்தில் ஒப்புக்கொடு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ரபாசை விட்டுவிடக் கேட்டுக்கொள்ளவும், இயேசுவை கொலைசெய்விக்கவும் பிரதான ஆசாரியரும் மூப்பரும் ஜனங்களை ஏவிவிட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சாதிபதி ஜனங்களை நோக்கி: இவ்விருவரில் எவனை நான் உங்களுக்காக விடுதலையாக்கவேண்டும் என்று கேட்டான். அதற்கு அவர்கள்: பரபாசை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சாதிபதி ஜனங்களை நோக்கி: இவ்விருவரில் எவனை நான் உங்களுக்காக விடுதலையாக்கவேண்டும் என்று கேட்டான். அதற்கு அவர்கள்: பரபாசை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லாத்து அவர்களை நோக்கி: அப்படியானால், கிறிஸ்து என்னப்படுகிற இயேசுவை நான் என்ன செய்யவேண்டும் என்று கேட்டான். அவனைச் சிலுவையில் அறையவேண்டும் என்று எல்லாரும் சொன்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லாத்து அவர்களை நோக்கி: அப்படியானால், கிறிஸ்து என்னப்படுகிற இயேசுவை நான் என்ன செய்யவேண்டும் என்று கேட்டான். அவனைச் சிலுவையில் அறையவேண்டும் என்று எல்லாரும் சொன்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ேசாதிபதியோ: ஏன், என்ன பொல்லாப்புச் செய்தான் என்றான். அதற்கு அவர்கள்: அவனைச் சிலுவையில் அறையவேண்டும் என்று அதிகமதிகமாய்க் கூக்குரலிட்டுச் சொன்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ேசாதிபதியோ: ஏன், என்ன பொல்லாப்புச் செய்தான் என்றான். அதற்கு அவர்கள்: அவனைச் சிலுவையில் அறையவேண்டும் என்று அதிகமதிகமாய்க் கூக்குரலிட்டுச் சொன்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லகம் அதிகமாகிறதேயல்லாமல் தன் பிரயத்தனத்தினாலே பிரயோஜனமில்லையென்று பிலாத்து கண்டு, தண்ணீரை அள்ளி, ஜனங்களுக்கு முன்பாகக் கைகளைக்கழுவி: இந்த நீதிமானுடைய இரத்தப்பழிக்கு நான் குற்றமற்றவன் நீங்களே பார்த்துக்கொள்ளுங்கள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லகம் அதிகமாகிறதேயல்லாமல் தன் பிரயத்தனத்தினாலே பிரயோஜனமில்லையென்று பிலாத்து கண்டு, தண்ணீரை அள்ளி, ஜனங்களுக்கு முன்பாகக் கைகளைக்கழுவி: இந்த நீதிமானுடைய இரத்தப்பழிக்கு நான் குற்றமற்றவன் நீங்களே பார்த்துக்கொள்ளுங்கள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லகம் அதிகமாகிறதேயல்லாமல் தன் பிரயத்தனத்தினாலே பிரயோஜனமில்லையென்று பிலாத்து கண்டு, தண்ணீரை அள்ளி, ஜனங்களுக்கு முன்பாகக் கைகளைக்கழுவி: இந்த நீதிமானுடைய இரத்தப்பழிக்கு நான் குற்றமற்றவன் நீங்களே பார்த்துக்கொள்ளுங்கள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, அவரைக் காட்டிக்கொடுத்த யூதாஸ், அவர் மரணாக்கினைக்குள்ளாகத் தீர்க்கப்பட்டதைக் கண்டு, மனஸ்தாபப்பட்டு, அந்த முப்பது வெள்ளிக்காசைப் பிரதான ஆசாரியத்திடத்திற்கும் மூப்பரிடத்திற்கும் திரும்பக் கொண்டுவந்து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ஜனங்களெல்லாரும்: இவனுடைய இரத்தப்பழி எங்கள் மேலும் எங்கள் பிள்ளைகள் மேலும் இருப்பதாக என்று சொன்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, அவன் பரபாசை அவர்களுக்கு விடுதலையாக்கி, இயேசுவையோ வாரினால் அடிப்பித்து, சிலுவையில் அறையும்படிக்கு ஒப்புக்கொடுத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, அவன் பரபாசை அவர்களுக்கு விடுதலையாக்கி, இயேசுவையோ வாரினால் அடிப்பித்து, சிலுவையில் அறையும்படிக்கு ஒப்புக்கொடுத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, தேசாதிபதியின் போர்ச்சேவகர் இயேசுவைத் தேசாதிபதியின் அரமனையிலே கொண்டுபோய், போர்ச்சேவகரின் கூட்டம் முழுவதையும் அவரிடத்தில் கூடிவரச்செய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, தேசாதிபதியின் போர்ச்சேவகர் இயேசுவைத் தேசாதிபதியின் அரமனையிலே கொண்டுபோய், போர்ச்சேவகரின் கூட்டம் முழுவதையும் அவரிடத்தில் கூடிவரச்செய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வஸ்திரங்களைக் கழற்றி, சிவப்பான மேலங்கியை அவருக்கு உடுத்தி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ுள்ளுகளால் ஒரு முடியைப் பின்னி, அவர் சிரசின்மேல் வைத்து, அவர் வலதுகையில் ஒரு கோலைக்கொடுத்து, அவர் முன்பாக முழங்காற்படியிட்டு: யூதருடைய ராஜாவே, வாழ்க என்று அவரைப் பரியாசம்பண்ண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ுள்ளுகளால் ஒரு முடியைப் பின்னி, அவர் சிரசின்மேல் வைத்து, அவர் வலதுகையில் ஒரு கோலைக்கொடுத்து, அவர் முன்பாக முழங்காற்படியிட்டு: யூதருடைய ராஜாவே, வாழ்க என்று அவரைப் பரியாசம்பண்ண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மேல் துப்பி, அந்தக் கோலை எடுத்து, அவரைச் சிரசில் அடி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ைப் பரியாசம்பண்ணினபின்பு, அவருக்கு உடுத்தின மேலங்கியைக் கழற்றி, அவருடைய வஸ்திரங்களை அவருக்கு உடுத்தி, அவரைச் சிலுவையில் அறையும்படி கொண்டுபோ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, அவரைக் காட்டிக்கொடுத்த யூதாஸ், அவர் மரணாக்கினைக்குள்ளாகத் தீர்க்கப்பட்டதைக் கண்டு, மனஸ்தாபப்பட்டு, அந்த முப்பது வெள்ளிக்காசைப் பிரதான ஆசாரியத்திடத்திற்கும் மூப்பரிடத்திற்கும் திரும்பக் கொண்டுவந்து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ைப் பரியாசம்பண்ணினபின்பு, அவருக்கு உடுத்தின மேலங்கியைக் கழற்றி, அவருடைய வஸ்திரங்களை அவருக்கு உடுத்தி, அவரைச் சிலுவையில் அறையும்படி கொண்டுபோ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ோகையில் சிரேனே ஊரானாகிய சீமோன் என்னப்பட்ட ஒரு மனுஷனை அவர்கள் கண்டு, அவருடைய சிலுவையைச் சுமக்கும்படி அவனைப் பலவந்தம் பண்ண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பாலஸ்தலம் என்று அர்த்தங்கொள்ளும் கொல்கொதா என்னும் இடத்துக்கு அவர்கள் வந்தபோ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பாலஸ்தலம் என்று அர்த்தங்கொள்ளும் கொல்கொதா என்னும் இடத்துக்கு அவர்கள் வந்தபோ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சப்புக்கலந்த காடியை அவருக்குக் குடிக்கக் கொடுத்தார்கள்; அவர் அதை ருசிபார்த்து, குடிக்க மனதில்லாதிருந்த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ைச் சிலுவையில் அறைந்தபின்பு, அவர்கள் சீட்டுப்போட்டு அவருடைய வஸ்திரங்களைப் பங்கிட்டுக்கொண்டார்கள். என் வஸ்திரங்களைத் தங்களுக்குள்ளே பங்கிட்டு, என் உடையின் பேரில் சீட்டுப்போட்டார்கள் என்று தீர்க்கதரிசிய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அங்கே உட்கார்ந்து, அவரைக் காவல்காத்துக்கொண்டிருந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ன்றியும் அவர் அடைந்த ஆக்கினையின் முகாந்தரத்தைக் காண்பிக்கும் பொருட்டு, இவன் யூதருடைய ராஜாவாகிய இயேசு என்று எழுதி, அவர் சிரசுக்கு மேலாக வை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ஒன்பதாம் மணி நேரத்தில் இயேசு: ஏலீ! ஏலீ! லாமா சபக்தானி, என்று மிகுந்த சத்தமிட்டுக் கூப்பிட்டார்; அதற்கு என் தேவனே! என் தேவனே! ஏன் என்னைக் கைவிட்டீர் என்று அர்த்தமா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ஒன்பதாம் மணி நேரத்தில் இயேசு: ஏலீ! ஏலீ! லாமா சபக்தானி, என்று மிகுந்த சத்தமிட்டுக் கூப்பிட்டார்; அதற்கு என் தேவனே! என் தேவனே! ஏன் என்னைக் கைவிட்டீர் என்று அர்த்தமா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ுற்றமில்லாத இரத்தத்தை நான் காட்டிக்கொடுத்ததினால் பாவஞ்செய்தேன் என்றான். அதற்கு அவர்கள்: எங்களுக்கென்ன, அது உன்பாடு எ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, அவருடைய வலது பக்கத்தில் ஒருவனும் அவருடைய இடது பக்கத்தில் ஒருவனுமாக இரண்டு கள்ளர் அவரோடேகூடச் சிலுவைகளில் அறையப்பட்ட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ங்கே நின்றவர்களில் சிலர் அதைக் கேட்டபொழுது: இவன் எலியாவைக் கூப்பிடுகிறான் என்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உடனே அவர்களில் ஒருவன் ஓடி, கடற்காளானை எடுத்து, காடியில் தோய்த்து, அதை ஒரு கோலில் மாட்டி, அவருக்குக் குடிக்கக் கொடுத்த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உடனே அவர்களில் ஒருவன் ஓடி, கடற்காளானை எடுத்து, காடியில் தோய்த்து, அதை ஒரு கோலில் மாட்டி, அவருக்குக் குடிக்கக் கொடுத்த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ந்த வழியாய் நடந்துபோகிறவர்கள் தங்கள் தலைகளைத் துலுக்கி: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மற்றவர்களோ: பொறு, எலியா இவனை இரட்சிக்க வருவானோ, பார்ப்போம் என்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ேவாலயத்தை இடித்து மூன்று நாளைக்குள்ளே கட்டுகிறவனே, உன்னை நீயே ரட்சித்துக்கொள்; நீ தேவனுடைய குமாரனானால் சிலுவையிலிருந்து இறங்கி வா என்று அவரைத் தூஷித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ேவாலயத்தை இடித்து மூன்று நாளைக்குள்ளே கட்டுகிறவனே, உன்னை நீயே ரட்சித்துக்கொள்; நீ தேவனுடைய குமாரனானால் சிலுவையிலிருந்து இறங்கி வா என்று அவரைத் தூஷித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மறுபடியும் மகாசத்தமாய்க் கூப்பிட்டு, ஆவியை விட்ட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ப்பொழுது, தேவாலயத்தின் திரைச்சீலை மேல்தொடங்கிக் கீழ்வரைக்கும் இரண்டாகக் கிழிந்தது, பூமியும் அதிர்ந்தது கன்மலைகளும் பிள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ுற்றமில்லாத இரத்தத்தை நான் காட்டிக்கொடுத்ததினால் பாவஞ்செய்தேன் என்றான். அதற்கு அவர்கள்: எங்களுக்கென்ன, அது உன்பாடு என்ற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டியே பிரதான ஆசாரியரும் வேதபாரகரும் மூப்பரும் பரியாசம்பண்ணி: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கல்லறைகளும் திறந்தது, நித்திரை அடைந்திருந்த அநேக பரிசுத்தவான்களுடைய சரீரங்களும் எழுந்திருந்த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கல்லறைகளும் திறந்தது, நித்திரை அடைந்திருந்த அநேக பரிசுத்தவான்களுடைய சரீரங்களும் எழுந்திருந்த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ற்றவர்களை ரட்சித்தான்; தன்னைத்தான் ரட்சித்துக்கொள்ளத் திராணியில்லை; இவன் இஸ்ரவேலின் ராஜாவானால் இப்பொழுது சிலுவையிலிருந்து இறங்கிவரட்டும், அப்பொழுது இவனை விசுவாசிப்போ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ற்றவர்களை ரட்சித்தான்; தன்னைத்தான் ரட்சித்துக்கொள்ளத் திராணியில்லை; இவன் இஸ்ரவேலின் ராஜாவானால் இப்பொழுது சிலுவையிலிருந்து இறங்கிவரட்டும், அப்பொழுது இவனை விசுவாசிப்போம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வர் உயிர்த்தெழுந்தபின்பு, இவர்கள் கல்லறைகளைவிட்டுப் புறப்பட்டு, பரிசுத்த நகரத்தில் பிரவேசித்து அநேகருக்குக் காணப்பட்ட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ன்னை தேவனுடைய குமாரனென்று சொல்லி, தேவன்மேல் நம்பிக்கையாயிருந்தானே; அவர் இவன்மேல் பிரியமாயிருந்தால் இப்பொழுது இவனை இரட்சிக்கட்டும் என்ற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ன்னை தேவனுடைய குமாரனென்று சொல்லி, தேவன்மேல் நம்பிக்கையாயிருந்தானே; அவர் இவன்மேல் பிரியமாயிருந்தால் இப்பொழுது இவனை இரட்சிக்கட்டும் என்ற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நூற்றுக்கு அதிபதியும், அவனோடேகூட இயேசுவைக் காவல் காத்திருந்தவர்களும், பூமியதிர்ச்சியையும் சம்பவித்த காரியங்களையும் கண்டு, மிகவும் பயந்து: மெய்யாகவே இவர் தேவனுடைய குமாரன் என்ற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நூற்றுக்கு அதிபதியும், அவனோடேகூட இயேசுவைக் காவல் காத்திருந்தவர்களும், பூமியதிர்ச்சியையும் சம்பவித்த காரியங்களையும் கண்டு, மிகவும் பயந்து: மெய்யாகவே இவர் தேவனுடைய குமாரன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அவன் அந்த வெள்ளிக்காசை தேவாலயத்திலே எறிந்துவிட்டு, புறப்பட்டுப்போய், நான்றுகொண்டு செத்த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மேலும், இயேசுவுக்கு ஊழியஞ்செய்யும்படி கலிலேயாவிலிருந்து அவரோடே வந்திருந்த அநேக ஸ்திரீகள் அங்கே தூரத்திலே நின்று பார்த்துக்கொண்டிருந்த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மேலும், இயேசுவுக்கு ஊழியஞ்செய்யும்படி கலிலேயாவிலிருந்து அவரோடே வந்திருந்த அநேக ஸ்திரீகள் அங்கே தூரத்திலே நின்று பார்த்துக்கொண்டிருந்த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ோடேகூடச் சிலுவைகளில் அறையப்பட்ட கள்ளரும் அந்தப்படியே அவரை நிந்தித்த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வர்களுக்குள்ளே மகதலேனா மரியாளும், யாக்கோபுக்கும் யோசேக்கும் தாயாகிய மரியாளும், செபதேயுவின் குமாரருடைய தாயும் இருந்த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வர்களுக்குள்ளே மகதலேனா மரியாளும், யாக்கோபுக்கும் யோசேக்கும் தாயாகிய மரியாளும், செபதேயுவின் குமாரருடைய தாயும் இருந்த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சாயங்காலமானபோது, இயேசுவுக்குச் சீஷனும் ஐசுவரியவானுமாயிருந்த யோசேப்பு என்னும் பேர் கொண்ட அரிமத்தியா ஊரானாகிய ஒரு மனுஷன் வந்து,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றாம் மணி நேரமுதல் ஒன்பதாம் மணி நேரம் வரைக்கும் பூமியெங்கும் அந்தகாரம் உண்டாயிற்று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பிலாத்துவினிடத்தில் போய், இயேசுவின் சரீரத்தைக் கேட்டான். அப்பொழுது, சரீரத்தைக்கொடுக்கும்படி பிலாத்து கட்டளையிட்ட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பிலாத்துவினிடத்தில் போய், இயேசுவின் சரீரத்தைக் கேட்டான். அப்பொழுது, சரீரத்தைக்கொடுக்கும்படி பிலாத்து கட்டளையிட்டா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யோசேப்பு அந்தச் சரீரத்தை எடுத்து, துய்யதான மெல்லிய துப்பட்டியிலே சுற்ற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தான ஆசாரியர் அந்த வெள்ளிக்காசை எடுத்து: இது இரத்தக்கிரயமானதால், காணிக்கைப் பெட்டியிலே இதைப்போடலாகாதென்று சொல்லி,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தான் கன்மலையில் வெட்டியிருந்த தன்னுடைய புதிய கல்லறையிலே அதை வைத்து, கல்லறையின் வாசலில் ஒரு பெரிய கல்லைப் புரட்டிவைத்துப்போனா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தான் கன்மலையில் வெட்டியிருந்த தன்னுடைய புதிய கல்லறையிலே அதை வைத்து, கல்லறையின் வாசலில் ஒரு பெரிய கல்லைப் புரட்டிவைத்துப்போனா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அங்கே மகதலேனா மரியாளும், மற்ற மரியாளும் கல்லறைக்கு எதிராக உட்கார்ந்திருந்தார்கள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ஆயத்தநாளுக்குப் பின்னான மறுநாளிலே பிரதான ஆசாரியரும் பரிசேயரும் பிலாத்துவினிடத்தில் கூடிவந்து: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ஆண்டவனே, அந்த எத்தன் உயிரோடிருக்கும்போது, மூன்று நாளைக்குப் பின் எழுந்திருப்பேன் என்று சொன்னது எங்களுக்கு ஞாபகமிருக்கிறது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ஆண்டவனே, அந்த எத்தன் உயிரோடிருக்கும்போது, மூன்று நாளைக்குப் பின் எழுந்திருப்பேன் என்று சொன்னது எங்களுக்கு ஞாபகமிருக்கிறது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ஆகையால், அவனுடைய சீஷர்கள் இராத்திரியிலே வந்து, அவனைக் களவாய்க் கொண்டு போய், மரித்தோரிலிருந்து எழுந்தானென்று ஜனங்களுக்குச் சொல்லாதபடிக்கும், முந்தின எத்தைப்பார்க்கிலும் பிந்தின எத்து கொடிதாகாதபடிக்கும், நீர் மூன்று நாள் வரைக்கும் கல்லறையைப் பத்திரப்படுத்தும்படி கட்டளையிட வேண்டும் என்றார்கள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ஆகையால், அவனுடைய சீஷர்கள் இராத்திரியிலே வந்து, அவனைக் களவாய்க் கொண்டு போய், மரித்தோரிலிருந்து எழுந்தானென்று ஜனங்களுக்குச் சொல்லாதபடிக்கும், முந்தின எத்தைப்பார்க்கிலும் பிந்தின எத்து கொடிதாகாதபடிக்கும், நீர் மூன்று நாள் வரைக்கும் கல்லறையைப் பத்திரப்படுத்தும்படி கட்டளையிட வேண்டும் என்றார்கள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ஆகையால், அவனுடைய சீஷர்கள் இராத்திரியிலே வந்து, அவனைக் களவாய்க் கொண்டு போய், மரித்தோரிலிருந்து எழுந்தானென்று ஜனங்களுக்குச் சொல்லாதபடிக்கும், முந்தின எத்தைப்பார்க்கிலும் பிந்தின எத்து கொடிதாகாதபடிக்கும், நீர் மூன்று நாள் வரைக்கும் கல்லறையைப் பத்திரப்படுத்தும்படி கட்டளையிட வேண்டும் என்றார்கள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தற்குப் பிலாத்து: உங்களுக்குக் காவல்சேவகர் உண்டே; போய், உங்களால் கூடியமட்டும் பத்திரப்படுத்திக்கொள்ளுங்கள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 കൂടി ആലോചിച്ച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അവർ ചെന്നു കല്ലിന്നു മുദ്രവെച്ചു കാവൽക്കൂട്ടത്തെ നിറുത്തി കല്ലറ ഉറപ്പ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പരദേശികളെ കുഴിച്ചിടുവാൻ അതുകൊണ്ടു കുശവന്റെ നിലം വാ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ആകയാൽ ആ നിലത്തിന്നു ഇന്നുവരെ രക്തനിലം എന്നു പേർ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യിസ്രായേൽമക്കൾ വിലമതിച്ചവന്റെ വിലയായ മുപ്പതു വെള്ളിക്കാശു അവർ എടുത്ത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കർത്താവു എന്നോടു അരുളിച്ചെയ്തുപോലെ കുശവന്റെ നിലത്തിന്നു വേണ്ടി കൊടുത്തു.”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രെമ്യാപ്രവാചകൻ മുഖാന്തരം അരുളിച്ചെയ്തതിന്നു അന്നു നിവൃത്തിവന്നു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എന്നാൽ യേശു നാടുവാഴിയുടെ മുമ്പാകെ നിന്നു നീ യെഹൂദന്മാരുടെ രാജാവോ എന്നു നാടുവാഴി ചോദിച്ചു; “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” എന്നു യേശു അവനോടു പ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മഹാപുരോഹിതന്മാരും മൂപ്പന്മാരും കുറ്റം ചുമത്തുകയിൽ അവൻ ഒന്നും ഉത്തരം പറഞ്ഞ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പീലാത്തൊസ് അവനോടു: ഇവർ നിന്റെ നേരെ എന്തെല്ലാം സാക്ഷ്യം പറയുന്നു എന്നു കേൾക്കുന്നില്ലയോ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പുലർച്ചെക്കു മഹാപുരോഹിതന്മാരും ജനത്തിന്റെ മൂപ്പന്മാരും എല്ലാം യേശുവിനെ കൊല്ലുവാൻ കൂടിവിചാരിച്ച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വൻ ഒരു വാക്കിന്നും ഉത്തരം പറയായ്കയാൽ നാടുവാഴി അത്യന്തം ആശ്ചര്യ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എന്നാൽ ഉത്സവസമയത്തു പുരുഷാരം ഇച്ഛിക്കുന്ന ഒരു തടവുകാരനെ നാടുവാഴി വിട്ടയക്കപതിവ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ന്നു ബറബ്ബാസ് എന്ന ശ്രുതിപ്പെട്ടോരു തടവുകാരൻ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ർ കൂടിവന്നപ്പോൾ പീലാത്തൊസ് അവരോടു: ബറബ്ബാസിനെയോ, ക്രിസ്തു എന്നു പറയുന്ന യേശുവിനെയോ, ആ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വിട്ടുതരേണം എന്ന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ർ അസൂയകൊണ്ടാകുന്നു അവനെ ഏല്പിച്ചതു എന്നു അവൻ ഗ്രഹ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ൻ ന്യായാസനത്തിൽ ഇരിക്കുമ്പോൾ അവന്റെ ഭാര്യ ആളയച്ചു: ആ നീതിമാന്റെ കാര്യത്തിൽ ഇടപെടരുതു;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മിത്തം ഞാൻ ഇന്നു സ്വപ്നത്തിൽ വളരെ കഷ്ടം സഹിച്ചു എന്നു 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എന്നാൽ ബറബ്ബാസിനെ ചോദിപ്പാനും യേശുവിനെ നശിപ്പിപ്പാനും മഹാപുരോഹിതന്മാരും മൂപ്പന്മാ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നെ ബന്ധിച്ചു കെണ്ടുപോയി നാടുവാഴിയായ പീലാത്തൊസിനെ ഏ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രുഷാരത്തെ സമ്മത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ാടുവാഴി അവരോടു: ഈ ഇരുവരിൽ ഏവനെ വിട്ടുതരേണമെന്നു നിങ്ങൾ ഇച്ഛിക്കുന്നു എന്നു ചോദിച്ച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റബ്ബാസിനെ എന്നു അവർ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പീലാത്തൊസ് അവരോടു: എന്നാൽ ക്രിസ്തു എന്ന യേശുവിനെ എന്തു ചെയ്യേണ്ടു എന്നു ചോദിച്ചതിന്നു: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രൂശിക്കേണം എന്നു എല്ലാവരു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ൻ ചെയ്ത ദോഷം എന്തു എന്നു അവൻ ചോദിച്ചു. അവനെ ക്രൂശിക്കേണം എന്നു അവർ ഏറ്റവും നിലവിള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ആരവാരം അധികമാകുന്നതല്ലാതെ ഒന്നും സാധിക്കുന്നില്ല എന്നു പീലാത്തൊസ് കണ്ടിട്ടുവെള്ളം എടു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രുഷാരം കാൺകെ കൈ കഴുകി: ഈ നീതിമാന്റെ രക്തത്തിൽ എനിക്കു കുറ്റം ഇല്ല; നിങ്ങൾ തന്നേ നോക്കിക്കൊൾവി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നെ ശിക്ഷെക്കു വിധിച്ചു എന്നു അവനെ കാണിച്ചുകൊടുത്ത യൂദാ കണ്ടു അനുതപിച്ചു, ആ മുപ്പതു വെള്ളിക്കാശ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ന്റെ രക്തം ഞങ്ങളുടെമേലും ഞങ്ങളുടെ മക്കളുടെ മേലും വരട്ടെ എന്നു ജനം ഒക്കെയും ഉത്തര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ങ്ങനെ അവൻ ബറബ്ബാസിനെ അവർക്കു വിട്ടുകൊടുത്തു, യേശുവിനെ ചമ്മട്ടി കൊണ്ടടിപ്പ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രൂശിക്കേണ്ടതിന്നു ഏ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നന്തരം നാടുവാഴിയുടെ പടയാളികൾ യേശുവിനെ ആസ്ഥാനത്തിലേക്കു കൊണ്ടുപോയി പട്ടാളത്തെ എല്ലാം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രെ വരുത്ത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വന്റെ വസ്ത്രം അഴിച്ചു ഒരു ചുവന്ന മേലങ്കി ധര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മുള്ളുകൊണ്ടു ഒരു കിരീടം മെടഞ്ഞു അവന്റെ തലയിൽ വെച്ചു, വലങ്കയ്യിൽ ഒരു കോലും കൊടുത്തു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മ്പിൽ മുട്ടുകുത്തി: യെഹൂദന്മാരുടെ രാജാവേ, ജയജയ എന്നു പരിഹസിച്ച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പിന്നെ അവന്റെമേൽ തുപ്പി, കോൽ എടുത്തു അവന്റെ തലയിൽ അ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വനെ പരിഹസിച്ചുതീർന്നപ്പോൾ മേലങ്കി നീക്കി അവന്റെ സ്വന്തവസ്ത്രം ധരിപ്പിച്ചു, ക്രൂശ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ഹാപുരോഹിതന്മാരുടെയും മൂപ്പന്മാരുടെയും അടുക്കൽ മടക്കി കൊണ്ടുവ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വർ പോകുമ്പോൾ ശീമോൻ എന്നു പേരുള്ള കുറേനക്കാരനെ കണ്ടു, അവന്റെ ക്രൂശ് ചുമപ്പാൻ നിർബന്ധ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തലയോടിടം എന്നർത്ഥമുള്ള ഗൊല്ഗോഥാ എന്ന സ്ഥലത്തു എത്തിയപ്പോൾ അവന്നു കൈപ്പു കലക്കിയ വീ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ടിപ്പാൻ കൊടുത്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അതു രുചിനോക്കിയാറെ അവന്നു കുടിപ്പാൻ മനസ്സാ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അവനെ ക്രൂശിൽ തറെച്ചശേഷം അവർ ചീട്ടിട്ടു അവന്റെ വസ്ത്രം പകുത്തെടുത്ത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അവിടെ ഇരുന്നുകൊണ്ടു അവനെ കാ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യെഹൂദന്മാരുടെ രാജാവായ യേശു എന്നു അവന്റെ കുറ്റസംഗതി എഴുതി അവന്റെ തലെക്കുമീതെ വ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ഏകദേശം ഒമ്പതാംമണി നേരത്തു യേശു: “ഏലീ, ഏലീ, ലമ്മാ ശബക്താനി” എന്നു ഉറക്കെ നിലവിളിച്ചു; “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േ, എന്റെ ദൈവമേ, നീ എന്നെ കൈവിട്ടതു എന്തു” എന്നർത്ഥ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ഞാൻ കുററമില്ലാത്ത രക്തത്തെ കാണിച്ചുകൊടുത്തതിനാൽ പാപം ചെയ്തു എന്നു പറഞ്ഞു. അതു ഞങ്ങൾക്കു എന്തു?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വലത്തും ഇടത്തുമായി രണ്ടു കള്ളന്മാരെയും അവനോടു കൂടെ ക്രൂശ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അവിടെ നിന്നിരുന്നവരിൽ ചിലർ അതു കേട്ടിട്ടു; അവൻ ഏലീയാവെ വിള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ഉടനെ അവരിൽ ഒരുത്തൻ ഓടി ഒരു സ്പോങ്ങ് എടുത്തു പുളിച്ച വീഞ്ഞു നിറെച്ചു ഓടത്തണ്ടിന്മേൽ ആക്കി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ടിപ്പാൻ 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കടന്നുപോകുന്നുവർ തല കലുക്കി അവനെ ദുഷിച്ച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ശേഷമുള്ളവർ: നിൽക്ക; ഏലീയാവു അവനെ രക്ഷിപ്പാൻ വരുമോ എന്നു നോക്കാ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മന്ദിരം പൊളിച്ചു മൂന്നു നാൾ കൊണ്ടു പണിയുന്നവനേ, നിന്നെത്തന്നേ രക്ഷിക്ക; ദൈവപുത്രൻ എങ്കിൽ ക്രൂശ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ു ഇറങ്ങിവാ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യേശു പിന്നെയും ഉറക്കെ നിലവിളിച്ചു പ്രാണനെ വി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അപ്പോൾ മന്ദിരത്തിലെ തിരശ്ശില മേൽതൊട്ടു അടിയോളം രണ്ടായി ചീന്തിപ്പോയ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 നോക്കിക്കൊൾക എന്നു അവർ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അങ്ങനെ തന്നേ മഹാപുരോഹിതന്മാരും ശാസ്ത്രിമാരും മൂപ്പന്മാരും പരിഹസിച്ച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ഭൂമി കുലുങ്ങി, പാറകൾ പിളർന്നു, കല്ലറകൾ തുറന്നു, നിദ്രപ്രാപിച്ച വിശുദ്ധന്മാരുടെ ശരീരങ്ങൾ പലത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യിർത്തെഴുന്നേറ്റ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ഇവൻ മറ്റുള്ളവരെ രക്ഷിച്ചു, തന്നെത്താൻ രക്ഷിപ്പാൻ കഴികയില്ല; അവൻ യിസ്രായേലിന്റെ രാജാവു ആ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ങ്കിൽ ഇപ്പോൾ ക്രൂശിൽനിന്നു ഇറങ്ങിവരട്ടെ; എന്നാൽ ഞങ്ങൾ അവനിൽ വിശ്വസ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അവന്റെ പുനരുത്ഥാനത്തിന്റെ ശേഷം കല്ലറകളെ വിട്ടു, വിശുദ്ധനഗരത്തിൽ ചെന്നു പലർക്കും പ്രത്യക്ഷമ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അവൻ ദൈവത്തിൽ ആശ്രയിക്കുന്നു; അവന്നു ഇവനിൽ പ്രസാദമുണ്ടെങ്കിൽ ഇപ്പോൾ വിടുവിക്കട്ടെ; ഞാൻ ദൈവപുത്ര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അവൻ പറഞ്ഞുവ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ശതാധിപനും അവനോടുകൂടെ യേശുവിനെ കാത്തുനിന്നവരും ഭൂകമ്പം മുതലായി സംഭവിച്ചതു കണ്ടിട്ടു: അവൻ ദൈ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ത്രൻ ആയിരുന്നു സത്യം എന്നു പറഞ്ഞു ഏറ്റവും ഭയ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ൻ ആ വെള്ളിക്കാശ് മന്ദിരത്തിൽ എറിഞ്ഞു, ചെന്നു കെട്ടിഞാന്നു ചത്ത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ഗലീലയിൽ നിന്നു യേശുവിനെ ശുശ്രൂഷിച്ചുകൊണ്ടു അനുഗമിച്ചുവന്ന പല സ്ത്രീകളും ദൂരത്തു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ാക്കിക്കൊണ്ട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അങ്ങനെ തന്നേ അവനോടുകൂടെ ക്രൂശിച്ചിരുന്ന കള്ളന്മാരും അവനെ നിന്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അവരിൽ മഗ്ദലക്കാരത്തി മറിയയും യാക്കോബിന്റെയും യോസെയുടെയും അമ്മയായ മറിയയും സെബെദിപുത്രന്മാ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്മയു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സന്ധ്യയായപ്പോൾ അരിമഥ്യക്കാരനായ യോസേഫ് എന്ന ധനവാൻ താനും യേശുവിന്റെ ശിഷ്യനായിരിക്കയാൽ വന്ന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ആറാംമണി നേരംമുതൽ ഒമ്പതാംമണി നേരംവരെ ദേശത്തു എല്ലാം ഇരുട്ടു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പീലാത്തൊസിന്റെ അടുക്കൽ ചെന്നു യേശുവിന്റെ ശരീരം ചോദിച്ചു; പീലത്തൊസ് അതു ഏല്പിച്ചുകൊടു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യോസേഫ് ശരീരം എടുത്തു നിർമ്മലശീലയിൽ പൊതിഞ്ഞ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മഹാപുരോഹിതന്മാർ ആ വെള്ളിക്കാശ് എടുത്തു: ഇതു രക്തവിലയാകയാൽ ശ്രീഭണ്ഡാരത്തിൽ ഇടുന്നതു വിഹിതമ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താൻ പാറയിൽ വെട്ടിച്ചിരുന്ന തന്റെ പുതിയ കല്ലറയിൽ വെച്ചു കല്ലറയുടെ വാതിൽക്കൽ ഒരു വലിയ കല്ല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രുട്ടിവെച്ചിട്ടു 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കല്ലറെക്കു എതിരെ മഗ്ദലക്കാരത്തി മറിയയും മറ്റെ മറിയയും ഇരുന്ന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ഒരുക്കനാളിന്റെ പിറ്റെ ദിവസം മഹാപുരോഹിതന്മാരും പരീശന്മാരും പീലാത്തൊസിന്റെ അടുക്കൽ ചെന്നുകൂട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യജമാനനേ, ആ ചതിയൻ ജീവനോടിരിക്കുമ്പോൾ: മൂന്നുനാൾ കഴിഞ്ഞിട്ടു ഞാൻ ഉയിർത്തെഴുന്നേല്ക്ക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പ്രകാരം ഞങ്ങൾക്കു ഓർമ്മ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അതുകൊണ്ടു അവന്റെ ശിഷ്യന്മാർ ചെന്നു അവനെ മോഷ്ടിച്ചിട്ടു, അവൻ മരിച്ചവരുടെ ഇടയിൽ 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യിർത്തെഴുന്നേറ്റു എന്നു ജനത്തോടു പറകയും ഒടുവിലത്തെ ചതിവു മുമ്പിലത്തേതിലും വിഷമമായിത്തീരു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ാതിരിക്കേണ്ടതിന്നു മൂന്നാം നാൾവരെ കല്ലറ ഉറപ്പാക്കുവാൻ കല്പിക്ക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പീലാത്തൊസ് അവരോടു: കാവൽക്കൂട്ടത്തെ തരാം; പോയി നിങ്ങളാൽ ആകുന്നെടത്തോളം ഉറപ്പുവരുത്തുവിൻ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2026-09-07T03:55:49Z</dcterms:created>
  <dcterms:modified xsi:type="dcterms:W3CDTF">2026-09-07T03:55:49Z</dcterms:modified>
  <dc:title>മത്തായി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