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presProps" Target="presProps.xml"/>
  <Relationship Id="rId89" Type="http://schemas.openxmlformats.org/officeDocument/2006/relationships/viewProps" Target="viewProps.xml"/>
  <Relationship Id="rId9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ர்தானுக்கு இப்புறத்திலிருக்கிற மோவாபின் தேசத்தில் மோசே இந்த நியாயப்பிரமாணத்தை விவரித்துக் காண்பிக்கத் தொடங்க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ர்தானுக்கு இப்புறத்திலிருக்கிற மோவாபின் தேசத்தில் மோசே இந்த நியாயப்பிரமாணத்தை விவரித்துக் காண்பிக்கத் தொடங்க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ஓரேபிலே நம்முடைய தேவனாகிய கர்த்தர் நம்மோடே சொன்னது என்னவென்றால்: நீங்கள் இந்த மலையருகே தங்கியிருந்தது போத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ஓரேபிலே நம்முடைய தேவனாகிய கர்த்தர் நம்மோடே சொன்னது என்னவென்றால்: நீங்கள் இந்த மலையருகே தங்கியிருந்தது போத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திரும்பிப் பிரயாணம் புறப்பட்டு, எமோரியரின் மலைநாட்டிற்கும், அதற்கு அடுத்த எல்லா சமனான வெளிகளிலும் குன்றுகளிலும் பள்ளத்தாக்குகளிலும், தென்திசையிலும் கடலோரத்திலும் இருக்கிற கானானியரின் தேசத்துக்கும், லீபனோனுக்கும், ஐப்பிராத்து நதி என்னும் பெரிய நதிவரைக்கும் போ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திரும்பிப் பிரயாணம் புறப்பட்டு, எமோரியரின் மலைநாட்டிற்கும், அதற்கு அடுத்த எல்லா சமனான வெளிகளிலும் குன்றுகளிலும் பள்ளத்தாக்குகளிலும், தென்திசையிலும் கடலோரத்திலும் இருக்கிற கானானியரின் தேசத்துக்கும், லீபனோனுக்கும், ஐப்பிராத்து நதி என்னும் பெரிய நதிவரைக்கும் போ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 இந்தத் தேசத்தை உங்களுக்கு முன்பாக வைத்தேன்; நீங்கள் போய், கர்த்தர் உங்கள் பிதாக்களாகிய ஆபிரகாமுக்கும் ஈசாக்குக்கும் யாக்கோபுக்கும் அவர்களுக்குப் பின்வரும் அவர்கள் சந்ததிக்கும் ஆணையிட்டுக்கொடுத்த அந்தத் தேசத்தைச் சுதந்தரித்துக்கொள்ளுங்கள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 இந்தத் தேசத்தை உங்களுக்கு முன்பாக வைத்தேன்; நீங்கள் போய், கர்த்தர் உங்கள் பிதாக்களாகிய ஆபிரகாமுக்கும் ஈசாக்குக்கும் யாக்கோபுக்கும் அவர்களுக்குப் பின்வரும் அவர்கள் சந்ததிக்கும் ஆணையிட்டுக்கொடுத்த அந்தத் தேசத்தைச் சுதந்தரித்துக்கொள்ளுங்கள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க்காலத்தில் நான் உங்களை நோக்கி: நான் ஒருவனாக உங்கள் பாரத்தைத் தாங்கக் கூட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தேவனாகிய கர்த்தர் உங்களைப் பெருகப்பண்ணினார்; இதோ, இந்நாளில் நீங்கள் வானத்து நட்சத்திரங்களைப்போலத் திரளாயிருக்கிற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ேயீர் மலைவழியாய் ஓரேபுக்குப் பதினொருநாள் பிரயாண தூரத்திலுள்ள காதேஸ்பர்னேயாவிலிரு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ன்றியும் உங்கள் நிமித்தம் கர்த்தர் என்மேலும் கோபங்கொண்டு: நீயும் அதில் பிரவேசிப்பதில்லை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இப்பொழுது இருக்கிறதைப் பார்க்கிலும் ஆயிரமடங்கு அதிகமாகும்படி உங்கள் பிதாக்களின் தேவனாகிய கர்த்தர் உங்களுக்குச் சொல்லியபடியே உங்களை ஆசீர்வதிப்பார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இப்பொழுது இருக்கிறதைப் பார்க்கிலும் ஆயிரமடங்கு அதிகமாகும்படி உங்கள் பிதாக்களின் தேவனாகிய கர்த்தர் உங்களுக்குச் சொல்லியபடியே உங்களை ஆசீர்வதிப்பார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னக்கு முன்பாக நிற்கிற நூனின் குமாரனாகிய யோசுவா அதில் பிரவேசிப்பான்; அவனைத் திடப்படுத்து; அவனே அதை இஸ்ரவேலுக்குச் சுதந்தரமாகப் பங்கிடுவ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னக்கு முன்பாக நிற்கிற நூனின் குமாரனாகிய யோசுவா அதில் பிரவேசிப்பான்; அவனைத் திடப்படுத்து; அவனே அதை இஸ்ரவேலுக்குச் சுதந்தரமாகப் பங்கிடு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் வருத்தத்தையும் பிரயாசத்தையும் வழக்குகளையும் நான் ஒருவனாய்த் தாங்குவது எப்படி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ொள்ளையாவார்கள் என்று நீங்கள் சொன்ன உங்கள் குழந்தைகளும், இந்நாளிலே நன்மை தீமை அறியாத உங்கள் பிள்ளைகளும் அதில் பிரவேசிப்பார்கள்; அவர்களுக்கு அதைக் கொடுப்பேன்; அவர்கள் அதைச் சுதந்தரித்துக்கொள்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ொள்ளையாவார்கள் என்று நீங்கள் சொன்ன உங்கள் குழந்தைகளும், இந்நாளிலே நன்மை தீமை அறியாத உங்கள் பிள்ளைகளும் அதில் பிரவேசிப்பார்கள்; அவர்களுக்கு அதைக் கொடுப்பேன்; அவர்கள் அதைச் சுதந்தரித்துக்கொள்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ொள்ளையாவார்கள் என்று நீங்கள் சொன்ன உங்கள் குழந்தைகளும், இந்நாளிலே நன்மை தீமை அறியாத உங்கள் பிள்ளைகளும் அதில் பிரவேசிப்பார்கள்; அவர்களுக்கு அதைக் கொடுப்பேன்; அவர்கள் அதைச் சுதந்தரித்துக்கொள்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உங்களுக்கு அதிபதிகளை ஏற்படுத்தும்பொருட்டு, உங்கள் கோத்திரங்களில் ஞானமும் விவேகமும் அறிவும் உள்ளவர்கள் என்று பேர்பெற்ற மனிதரைத் தெரிந்துகொள்ளுங்கள் என்று சொன்ன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ேயீர் மலைவழியாய் ஓரேபுக்குப் பதினொருநாள் பிரயாண தூரத்திலுள்ள காதேஸ்பர்னேயாவிலிருந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உங்களுக்கு அதிபதிகளை ஏற்படுத்தும்பொருட்டு, உங்கள் கோத்திரங்களில் ஞானமும் விவேகமும் அறிவும் உள்ளவர்கள் என்று பேர்பெற்ற மனிதரைத் தெரிந்துகொள்ளுங்கள் என்று சொன்ன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ீங்களோ திரும்பிக்கொண்டு, சிவந்த சமுத்திரத்தின் வழியாய் வனாந்தரத்திற்குப் பிரயாணப்பட்டுப்போங்கள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எனக்குப் பிரதியுத்தரமாக: நீர் செய்யச்சொன்ன காரியம் நல்லது என்ற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நீங்கள் எனக்குப் பிரதியுத்தரமாக: கர்த்தருக்கு விரோதமாகப் பாவஞ்செய்தோம்; நம்முடைய தேவனாகிய கர்த்தர் எங்களுக்குக் கட்டளையிட்டபடியெல்லாம் நாங்கள் போய் யுத்தம்பண்ணுவோம் என்று சொல்லி, நீங்கள் யாவரும் உங்கள் ஆயுதங்களைத் தரித்துக்கொண்டு, மலையின்மேல் ஏற ஆயத்தமாயிருந்த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நீங்கள் எனக்குப் பிரதியுத்தரமாக: கர்த்தருக்கு விரோதமாகப் பாவஞ்செய்தோம்; நம்முடைய தேவனாகிய கர்த்தர் எங்களுக்குக் கட்டளையிட்டபடியெல்லாம் நாங்கள் போய் யுத்தம்பண்ணுவோம் என்று சொல்லி, நீங்கள் யாவரும் உங்கள் ஆயுதங்களைத் தரித்துக்கொண்டு, மலையின்மேல் ஏற ஆயத்தமாயிருந்த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நீங்கள் எனக்குப் பிரதியுத்தரமாக: கர்த்தருக்கு விரோதமாகப் பாவஞ்செய்தோம்; நம்முடைய தேவனாகிய கர்த்தர் எங்களுக்குக் கட்டளையிட்டபடியெல்லாம் நாங்கள் போய் யுத்தம்பண்ணுவோம் என்று சொல்லி, நீங்கள் யாவரும் உங்கள் ஆயுதங்களைத் தரித்துக்கொண்டு, மலையின்மேல் ஏற ஆயத்தமாயிருந்த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நான் ஞானமும் அறிவுமுள்ள மனிதராகிய உங்கள் கோத்திரங்களின் வம்சபதிகளைத் தெரிந்துகொண்டு, அவர்கள் உங்களுக்குத் தலைவராயிருக்கும்படி, ஆயிரம்பேருக்குத்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உங்கள் கோத்திரங்களில் அதிகாரிகளாகவும் ஏற்படுத்திவைத்த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நான் ஞானமும் அறிவுமுள்ள மனிதராகிய உங்கள் கோத்திரங்களின் வம்சபதிகளைத் தெரிந்துகொண்டு, அவர்கள் உங்களுக்குத் தலைவராயிருக்கும்படி, ஆயிரம்பேருக்குத்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உங்கள் கோத்திரங்களில் அதிகாரிகளாகவும் ஏற்படுத்திவைத்த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நான் ஞானமும் அறிவுமுள்ள மனிதராகிய உங்கள் கோத்திரங்களின் வம்சபதிகளைத் தெரிந்துகொண்டு, அவர்கள் உங்களுக்குத் தலைவராயிருக்கும்படி, ஆயிரம்பேருக்குத்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உங்கள் கோத்திரங்களில் அதிகாரிகளாகவும் ஏற்படுத்திவைத்த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கர்த்தர் என்னைப் பார்த்து: நீங்கள் உங்கள் சத்துருக்களுக்கு முன்பாக முறிந்துபோகாதபடிக்கு, போகாமலும் யுத்தம்பண்ணாமலும் இருப்பீர்களாக; நான் உங்கள் நடுவே இரேன் என்று அவர்களுக்குச் சொல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ேயீர் மலைவழியாய் ஓரேபுக்குப் பதினொருநாள் பிரயாண தூரத்திலுள்ள காதேஸ்பர்னேயாவிலிருந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கர்த்தர் என்னைப் பார்த்து: நீங்கள் உங்கள் சத்துருக்களுக்கு முன்பாக முறிந்துபோகாதபடிக்கு, போகாமலும் யுத்தம்பண்ணாமலும் இருப்பீர்களாக; நான் உங்கள் நடுவே இரேன் என்று அவர்களுக்குச் சொல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்காலத்திலே உங்களுடைய நியாயாதிபதிகளை நான் நோக்கி: நீங்கள் உங்கள் சகோதரரின் வியாச்சியங்களைக் கேட்டு, இருபட்சத்தாராகிய உங்கள் சகோதரருக்கும், அவர்களிடத்தில் தங்கும் அந்நியனுக்கும், நீதியின்படி தீர்ப்புச்செய்யுங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்காலத்திலே உங்களுடைய நியாயாதிபதிகளை நான் நோக்கி: நீங்கள் உங்கள் சகோதரரின் வியாச்சியங்களைக் கேட்டு, இருபட்சத்தாராகிய உங்கள் சகோதரருக்கும், அவர்களிடத்தில் தங்கும் அந்நியனுக்கும், நீதியின்படி தீர்ப்புச்செய்யுங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்காலத்திலே உங்களுடைய நியாயாதிபதிகளை நான் நோக்கி: நீங்கள் உங்கள் சகோதரரின் வியாச்சியங்களைக் கேட்டு, இருபட்சத்தாராகிய உங்கள் சகோதரருக்கும், அவர்களிடத்தில் தங்கும் அந்நியனுக்கும், நீதியின்படி தீர்ப்புச்செய்யு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டியே நான் உங்களுக்குச் சொன்னேன்; நீங்களோ செவிகொடாமல், கர்த்தருடைய கட்டளைக்கு விரோதமாகத் துணிந்து மலையின்மேல் ஏறின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டியே நான் உங்களுக்குச் சொன்னேன்; நீங்களோ செவிகொடாமல், கர்த்தருடைய கட்டளைக்கு விரோதமாகத் துணிந்து மலையின்மேல் ஏறின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ிலே முகதாட்சிணியம் பாராமல் பெரியவனுக்குச் செவிகொடுப்பதுபோல சிறியவனுக்கும் செவிகொடுக்கக்கடவீர்கள்; மனிதன் முகத்திற்குப் பயப்படாதீர்களாக: நியாயத்தீர்ப்பு தேவனுடையது; உங்களுக்குக் கடினமாயிருக்கும் காரியத்தை என்னிடத்தில் கொண்டுவாருங்கள்; நான் அதைக் கேட்பேன் என்று சொல்ல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ிலே முகதாட்சிணியம் பாராமல் பெரியவனுக்குச் செவிகொடுப்பதுபோல சிறியவனுக்கும் செவிகொடுக்கக்கடவீர்கள்; மனிதன் முகத்திற்குப் பயப்படாதீர்களாக: நியாயத்தீர்ப்பு தேவனுடையது; உங்களுக்குக் கடினமாயிருக்கும் காரியத்தை என்னிடத்தில் கொண்டுவாருங்கள்; நான் அதைக் கேட்பேன் என்று சொல்ல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ிலே முகதாட்சிணியம் பாராமல் பெரியவனுக்குச் செவிகொடுப்பதுபோல சிறியவனுக்கும் செவிகொடுக்கக்கடவீர்கள்; மனிதன் முகத்திற்குப் பயப்படாதீர்களாக: நியாயத்தீர்ப்பு தேவனுடையது; உங்களுக்குக் கடினமாயிருக்கும் காரியத்தை என்னிடத்தில் கொண்டுவாருங்கள்; நான் அதைக் கேட்பேன் என்று சொல்ல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ந்த மலையிலே குடியிருந்த எமோரியர் உங்களை எதிர்க்கும்படி புறப்பட்டுவந்து, தேனீக்கள் துரத்துகிறதுபோல உங்களைத் துரத்தி, உங்களைச் சேயீர் தொடங்கி ஓர்மாமட்டும் முறிய அடி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ூப்புக்கு எதிராகவும், பாரானுக்கும் தோப்பேலுக்கும் லாபானுக்கும் ஆஸரோத்துக்கும் திசாகாபுக்கும் நடுவாகவும் இருக்கிற யோர்தானுக்கும் இக்கரையான வனாந்தரத்தின் சமனான வெளியிலே வந்தபோது, மோசே இஸ்ரவேலர் எல்லாரையும் நோக்கிச் சொன்ன வசனங்களாவன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ந்த மலையிலே குடியிருந்த எமோரியர் உங்களை எதிர்க்கும்படி புறப்பட்டுவந்து, தேனீக்கள் துரத்துகிறதுபோல உங்களைத் துரத்தி, உங்களைச் சேயீர் தொடங்கி ஓர்மாமட்டும் முறிய அடித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செய்யவேண்டிய காரியங்கள் யாவையும் அக்காலத்திலே கட்டளையிட்ட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ீங்கள் திரும்பிவந்து, கர்த்தருடைய சமுகத்தில் அழுதீர்கள்; கர்த்தர் உங்கள் சத்தத்தைக்கேட்கவில்லை, உங்களுக்குச் செவிகொடுக்கவும் இ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ீங்கள் திரும்பிவந்து, கர்த்தருடைய சமுகத்தில் அழுதீர்கள்; கர்த்தர் உங்கள் சத்தத்தைக்கேட்கவில்லை, உங்களுக்குச் செவிகொடுக்கவும் இ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ம்முடைய தேவனாகிய கர்த்தர் நமக்குக் கட்டளையிட்டபடியே, நாம் ஓரேபைவிட்டுப் பிரயாணம்பண்ணி, எமோரியரின் மலைநாட்டிற்கு நேராக நீங்கள் கண்ட அந்தப் பயங்கரமான பெரிய வனாந்தரவழி முழுவதும் நடந்துவந்து, காதேஸ்பர்னேயாவிலே சேர்ந்தோ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ம்முடைய தேவனாகிய கர்த்தர் நமக்குக் கட்டளையிட்டபடியே, நாம் ஓரேபைவிட்டுப் பிரயாணம்பண்ணி, எமோரியரின் மலைநாட்டிற்கு நேராக நீங்கள் கண்ட அந்தப் பயங்கரமான பெரிய வனாந்தரவழி முழுவதும் நடந்துவந்து, காதேஸ்பர்னேயாவிலே சேர்ந்தோ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ப்படி காதேசிலே தங்கி, அங்கே வெகுநாளாயிருந்தீ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ான் உங்களை நோக்கி: நம்முடைய தேவனாகிய கர்த்தர் நமக்குக் கொடுக்கும் எமோரியரின் மலைநாடுமட்டும் வந்து சேர்ந்தீ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ான் உங்களை நோக்கி: நம்முடைய தேவனாகிய கர்த்தர் நமக்குக் கொடுக்கும் எமோரியரின் மலைநாடுமட்டும் வந்து சேர்ந்தீ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ோ, உன் தேவனாகிய கர்த்தர் அந்தத் தேசத்தை உனக்கு முன்பாக வைத்திருக்கிறார்; உன் பிதாக்களுடைய தேவனாகிய கர்த்தர் உனக்குச் சொன்னபடியே, நீ போய் அதைச் சுதந்தரித்துக்கொள்; பயப்படாமலும் கலங்காமலும் இரு என்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ஸ்போனின் குடியிருந்த எமோரியரின் ராஜாவாகிய சீகோனையும், எத்ரேயின் அருகே அஸ்தரோத்தில் குடியிருந்த பாசானின் ராஜாவாகிய சீகோனையும், எத்ரேயின் அருகே அஸ்தரோத்தில் குடியிருந்த பாசானின் ராஜாவாகிய ஓக் என்பவனையும், மோசே முறிய அடித்தபின்ப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ோ, உன் தேவனாகிய கர்த்தர் அந்தத் தேசத்தை உனக்கு முன்பாக வைத்திருக்கிறார்; உன் பிதாக்களுடைய தேவனாகிய கர்த்தர் உனக்குச் சொன்னபடியே, நீ போய் அதைச் சுதந்தரித்துக்கொள்; பயப்படாமலும் கலங்காமலும் இரு என்றே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ீங்கள் எல்லாரும் என்னிடத்தில் வந்து நமக்காக அந்தத் தேசத்தைச் சோதித்துப்பார்க்கவும், நாம் இன்னவழியாக அதில் சென்று, இன்னபட்டணங்களுக்குப் போகலாம் என்று நமக்கு மறுசெய்தி கொண்டுவரவும், நமக்கு முன்னாக மனிதரை அனுப்புவோம் என்றீ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ீங்கள் எல்லாரும் என்னிடத்தில் வந்து நமக்காக அந்தத் தேசத்தைச் சோதித்துப்பார்க்கவும், நாம் இன்னவழியாக அதில் சென்று, இன்னபட்டணங்களுக்குப் போகலாம் என்று நமக்கு மறுசெய்தி கொண்டுவரவும், நமக்கு முன்னாக மனிதரை அனுப்புவோம் என்றீ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எனக்கு நன்றாய்க் கண்டது; கோத்திரத்துக்கு ஒருவனாகப் பன்னிரண்டு மனிதரைத் தெரிந்தெடுத்து அனுப்பினே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புறப்பட்டு, மலைகளில் ஏறி, எஸ்கோல் பள்ளத்தாக்குமட்டும் போய், அதை வேவுபார்த்த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்தேசத்துக் கனிகளில் சிலவற்றைத் தங்கள் கையில் எடுத்துக்கொண்டு நம்மிடத்தில் வந்து, நம்முடைய தேவனாகிய கர்த்தர் நமக்குக் கொடுக்கும் தேசம் நல்ல தேசம் என்று நம்மிடத்தில் சொன்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்தேசத்துக் கனிகளில் சிலவற்றைத் தங்கள் கையில் எடுத்துக்கொண்டு நம்மிடத்தில் வந்து, நம்முடைய தேவனாகிய கர்த்தர் நமக்குக் கொடுக்கும் தேசம் நல்ல தேசம் என்று நம்மிடத்தில் சொன்ன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ிருந்தும், நீங்கள் போகமாட்டோம் என்று உங்கள் தேவனாகிய கர்த்தருடைய கட்டளைக்கு விரோதமாக எதிர்த்து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ங்கள் கூடாரங்களில் முறுமுறுத்து: கர்த்தர் நம்மை வெறுத்து, நம்மை அழிக்கும்பொருட்டாக நம்மை எமோரியரின் கையில் ஒப்புக்கொடுக்கும்படி, நம்மை எகிப்துதேசத்திலிருந்து புறப்படப்பண்ணின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ங்கள் கூடாரங்களில் முறுமுறுத்து: கர்த்தர் நம்மை வெறுத்து, நம்மை அழிக்கும்பொருட்டாக நம்மை எமோரியரின் கையில் ஒப்புக்கொடுக்கும்படி, நம்மை எகிப்துதேசத்திலிருந்து புறப்படப்பண்ணி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ஸ்போனின் குடியிருந்த எமோரியரின் ராஜாவாகிய சீகோனையும், எத்ரேயின் அருகே அஸ்தரோத்தில் குடியிருந்த பாசானின் ராஜாவாகிய சீகோனையும், எத்ரேயின் அருகே அஸ்தரோத்தில் குடியிருந்த பாசானின் ராஜாவாகிய ஓக் என்பவனையும், மோசே முறிய அடித்தபின்பு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ம் எங்கே போகலாம்; அந்த ஜனங்கள் நம்மைப்பார்க்கிலும் பலவான்களும், நெடியவர்களும், அவர்கள் பட்டணங்கள் பெரியவைகளும், வானத்தையளாவும் மதிலுள்ளவைகளுமாய் இருக்கிறதென்றும், ஏனாக்கியரின் புத்திரரையும் அங்கே கண்டோம் என்றும் நம்முடைய சகோதரர் சொல்லி, நம்முடைய இருதயங்களைக் கலங்கப்பண்ணினார்கள் என்று சொன்னீ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ம் எங்கே போகலாம்; அந்த ஜனங்கள் நம்மைப்பார்க்கிலும் பலவான்களும், நெடியவர்களும், அவர்கள் பட்டணங்கள் பெரியவைகளும், வானத்தையளாவும் மதிலுள்ளவைகளுமாய் இருக்கிறதென்றும், ஏனாக்கியரின் புத்திரரையும் அங்கே கண்டோம் என்றும் நம்முடைய சகோதரர் சொல்லி, நம்முடைய இருதயங்களைக் கலங்கப்பண்ணினார்கள் என்று சொன்னீ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ம் எங்கே போகலாம்; அந்த ஜனங்கள் நம்மைப்பார்க்கிலும் பலவான்களும், நெடியவர்களும், அவர்கள் பட்டணங்கள் பெரியவைகளும், வானத்தையளாவும் மதிலுள்ளவைகளுமாய் இருக்கிறதென்றும், ஏனாக்கியரின் புத்திரரையும் அங்கே கண்டோம் என்றும் நம்முடைய சகோதரர் சொல்லி, நம்முடைய இருதயங்களைக் கலங்கப்பண்ணினார்கள் என்று சொன்னீ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நான் உங்களை நோக்கி: நீங்கள் கலங்காமலும் அவர்களுக்குப் பயப்படாமலும் இருங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ங்களுக்கு முன் செல்லும் உங்கள் தேவனாகிய கர்த்தர் தாமே எகிப்தில் உங்களோடிருந்து, உங்கள் கண்களுக்கு முன்பாகச் செய்ததெல்லாவற்றைப்போலவும், உங்களுக்காக யுத்தம்பண்ணுவ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ங்களுக்கு முன் செல்லும் உங்கள் தேவனாகிய கர்த்தர் தாமே எகிப்தில் உங்களோடிருந்து, உங்கள் கண்களுக்கு முன்பாகச் செய்ததெல்லாவற்றைப்போலவும், உங்களுக்காக யுத்தம்பண்ணுவ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ஒரு மனிதன் தன் பிள்ளையைச் சுமந்துகொண்டு போவதுபோல, நீங்கள் இவ்விடத்திற்கு வருகிறவரைக்கும், நடந்து வந்த வழிகள் எல்லாவற்றிலும், உங்கள் தேவனாகிய கர்த்தர் உங்களைச் சுமந்துகொண்டு வந்ததைக் கண்டீர்களே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ஒரு மனிதன் தன் பிள்ளையைச் சுமந்துகொண்டு போவதுபோல, நீங்கள் இவ்விடத்திற்கு வருகிறவரைக்கும், நடந்து வந்த வழிகள் எல்லாவற்றிலும், உங்கள் தேவனாகிய கர்த்தர் உங்களைச் சுமந்துகொண்டு வந்ததைக் கண்டீர்களே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ங்கள் தேவனாகிய கர்த்தர் நீங்கள் பாளயமிறங்கத்தக்க இடத்தைப் பார்க்கவும், நீங்கள் போகவேண்டிய வழியை உங்களுக்குக் காட்டவும்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ரவில் அக்கினியிலும் பகலில் மேகத்திலும் உங்களுக்குமுன் சென்றாரே. இப்படியிருந்தும், இந்தக்காரியத்தில் நீங்கள் அவரை விசுவாசியாமற்போன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ற்பதாம் வருஷம் பதினோராம் மாதம் முதல் தேதியிலே, மோசே இஸ்ரவேல் புத்திரருக்குச் சொல்லும்படி தனக்குக் கர்த்தர் விதித்த யாவையும் அவர்களுக்குச் சொன்ன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ரவில் அக்கினியிலும் பகலில் மேகத்திலும் உங்களுக்குமுன் சென்றாரே. இப்படியிருந்தும், இந்தக்காரியத்தில் நீங்கள் அவரை விசுவாசியாமற்போனீ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 கர்த்தர் உங்கள் வார்த்தைகளின் சத்தத்தைக் கேட்டு, கடுங்கோபங்கொண்டு: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ங்கள் பிதாக்களுக்குக் கொடுப்பேன் என்று நான் ஆணையிட்ட அந்த நல்ல தேசத்தை இந்தப் பொல்லாத சந்ததியாராகிய மனிதரில் ஒருவரும் காண்பதில்லை என்றும்,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ங்கள் பிதாக்களுக்குக் கொடுப்பேன் என்று நான் ஆணையிட்ட அந்த நல்ல தேசத்தை இந்தப் பொல்லாத சந்ததியாராகிய மனிதரில் ஒருவரும் காண்பதில்லை என்றும்,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ப்புன்னேயின் குமாரனாகிய காலேப்மாத்திரம் அதைக் காண்பான்; அவன் கர்த்தரை உத்தமமாய்ப் பின்பற்றினபடியால், நான் அவன் மிதித்துவந்த தேசத்தை அவனுக்கும் அவன் பிள்ளைகளுக்கும் கொடுப்பேன் என்றும் ஆணையிட்டார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ப்புன்னேயின் குமாரனாகிய காலேப்மாத்திரம் அதைக் காண்பான்; அவன் கர்த்தரை உத்தமமாய்ப் பின்பற்றினபடியால், நான் அவன் மிதித்துவந்த தேசத்தை அவனுக்கும் அவன் பிள்ளைகளுக்கும் கொடுப்பேன் என்றும் ஆணையிட்ட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ற்பதாம் வருஷம் பதினோராம் மாதம் முதல் தேதியிலே, மோசே இஸ்ரவேல் புத்திரருக்குச் சொல்லும்படி தனக்குக் கர்த்தர் விதித்த யாவையும் அவர்களுக்குச் சொன்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મૂસાએ લોકોને સંબોધ્યા અને દેવે ઇસ્રાએલ માંટે બનાવેલા નિયમો તેમને સમજાવ્યાં. તે સમયે ઇસાએલના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આબના દેશમાં યર્દન નદીની પૂર્વ દિશા પર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જયારે આપણે હોરેબમાં હતા ત્યારે આપણા દેવ યહોવાએ આપણને આમ કહ્યું હતું કે, ‘તમે આ પર્વત આગળ ઘણ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ંબુ રહ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હવે આ જગ્યા છોડો, આગળ વધો અને અમોરીઓનો પર્વતીય પ્રદેશ, યર્દનની ખીણ, મધ્યનો પર્વતીય દેશ, દક્ષિણ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ણ પ્રદેશ, ભૂમધ્ય સમુદ્ર કિનારો, કનાન અને લબાનોનની જમીનો, છેક મહાનદી ફ્રાંત સુધી કબજે ક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ુઓ, એ સમગ્ર પ્રદેશ હું તમને સોંપી દઉ છું; તમાંરા પૂર્વજો ઇબ્રાહિમ, ઇસહાક અને યાકૂબને તથા તેમ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ંશજોને યહોવાએ જે દેશ આપવાનું વચન આપ્યું હતું, તે પ્રદેશમાં તમે જાઓ અને તેનો કબજો મેળવો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તે વખતે મેં તમને લોકોને જણાવ્યું હતું કે ‘હવે હું એકલો તમાંરા બધાનો બોજો ઉપાડી શકું તેમ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કારણ કે યહોવાએ તમાંરો વંશવેલો ઘણો વધાર્યો છે, આજે તમે આકાશના તારાઓ જેટલા થઈ ગયા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યારે સર્વ ઇસ્રાએલી પ્રજા યર્દન નદીને પૂવેર્ આવેલા મોઆબના રણ પ્રદેશમાં હતી, મૂસાએ તે લોકોને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“વળી તમાંરા કારણે યહોવાએ માંરા ઉપર રોષે ભરાઈને કહ્યું, ‘તું પણ એ પ્રદેશમાં પ્રવેશ કરી શક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માંરા પૂર્વજોના દેવ યહોવાએ તમાંરી સંખ્યા 1,000 ગણી વધારી છે. તે તમને તેના વચન પ્રમાંણે આશીર્વા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પણ તારો સેવક યહોશુઆ જે નૂનનો પુત્ર છે તે લોકોને દોરી જશે, તેને હિંમત આપજે, કારણ કે એ જ ઇસ્રાએલ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 પ્રદેશનો કબજો અપાવનાર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ણ હું એકલો તમાંરા સૌના ઝઘડા અને પ્રશ્ર્નોનું નિરાકરણ કેવી રીતે કરી શકુ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“પણ તે તમાંરા બાળકો છે જે ત્યાં જશે તે બાળકો કે જેના વિષે તમે કહેલું કે, ‘તેઓ રણમાં મૃત્યુ પામ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 દિવસોમાં જેઓને સારા અને દુષ્ટ વચ્ચેના અંતરની ખબર ન હતી. હું જમીન તે બાળકોને આપી દઇશ અને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કબજે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‘માંટે તમે પ્રત્યેક કુળસમૂહમાંથી શાણા, સમજુ અને અનુભવી માંણસોને પસંદ કરો અને હું તેમને તમાં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ચનો કહ્યાં હતાં તે આ પ્રમાંણે છે, તે વખતે તેઓ યર્દનકાંઠામાં સૂફની સામે હતા. તેમની એક તરફ પારાન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ેવાન તરીકે નિયુકત કરીશ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હવે તમાંરે સૌએ તો પાછા ફરીને રાતા સમુદ્રનાં રસ્તે પાછા રણમાં જ જવાનું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અને તમે સૌ સંમત થયા હતા અને કહ્યું કે ‘તમાંરો અભિપ્રાય સારો છે અમે તે કરીશું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“ત્યારે તમે કબૂલ થયા અને મને એવો જવાબ આપ્યો હતો કે, ‘અમે યહોવાનો ગુનો કરીને પાપ કર્યું છે, હ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ે અમાંરા દેવ યહોવાની આજ્ઞા મુજબ જઈશું અને તે પ્રદેશ કબજે કરવા યુદ્ધ કરીશું.’“પછી તેઓ બધાએ હથિય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ારણ કર્યા અને પર્વતીય પ્રદેશ ઉપર હુમલો કરવા અધીરા થઇ નીકળી પડ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તેથી પ્રત્યેક કુળમાંથી હોશિયાર અને અનુભવી માંણસોને મેં પસંદ કર્યા અને તેઓને તમાંરા આગેવાન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લદારો તરીકે નિમ્યા; કેટલાકને 1,000ના, કેટલાકને100ના, કેટલાકને 50ના તો કેટલાકને 10ના આગે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ાવ્યા. અને મેં બીજાને પ્રત્યેક કુળસમૂહના અમલદારો નીમ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પરંતુ યહોવાએ મને કહ્યું, ‘તું એ લોકોને જણાવી કે, તેઓ યુદ્ધ કરવા જાય નહિ, હું તેઓની સાથે નથી,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ણ આવેલું હતું અને બીજી તરફ તોફેલ, લાબાન, હસેરોથ અને દીઝાહાબ આવેલ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ા શત્રુઓ સામે હાર પામશ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મેં તમાંરા અધિકારીઓને તે વખતે આ પ્રમાંણે આજ્ઞા કરેલી: ‘તમાંરા જાતિભાઈઓ વચ્ચે જે ઝઘડા થાય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ે સાંભળવા, કોઈને પોતાના જાતિભાઈઓ સાથે કે તમાંરી વચ્ચે રહેતા વિદેશીઓ સાથે ઝઘડો હોય તો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ષ્પક્ષ રહીને નાનામોટા સૌનો ઉચિત ન્યાય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“મેં તે બધાને એ મુજબ કહ્યું, પણ તે લોકોએ સાંભળ્યું નહિ, અને તેઓએ ફરીથી યહોવાની આજ્ઞાનો અનાદ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 અને આવેશમાં પર્વતીય પ્રદેશ ઉપર હુમલો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ન્યાય કરતી વખતે તમાંરા ઉપર કોઇનો પ્રભાવ ન પડવા દેવો. નાનામોટા સૌની સાથે સમાંન વ્યવહાર કરવો.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ુકાદો તમે આપો છો તે દેવનો ચુકાદો છે, તેથી કોઇનાથી ડરવું નહિ. જો કોઈ મુકદમો તમને અઘરો લાગે તો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ે માંરી પાસે લાવવો, હું તેનો નિકાલ કરીશ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પરંતુ ત્યાં પર્વતોમાં વસતા અમોરીઓ તમાંરો સામનો કરવા બહાર નીકળી આવ્યા અને મધમાંખીઓ જેમ તમાં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ોરેબ પર્વતથી સેઇર પર્વતે કાદેશ-બાનેર્આ દ્વારા યાત્રાને અગિયાર દિવસ થ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ીછો પકડી સેઇરમાં આવેલા હોર્માંહ આગળ તમાંરી સેનાને ભયંકર નુકસાન પહોચાડ્યું અને હાર આપ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 જ વખતે મેં તેઓને તેમને કરવાની બધી બાબતો વિષે સૂચાનાઓ આપ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એટલે તમે પાછા આવ્યા અને યહોવા સમક્ષ આક્રંદ કરવા લાગ્યા, છતાં પણ યહોવાએ તમાંરો પોકાર સાંભળ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ત્યારબાદ આપણે દેવ યહોવાની આજ્ઞાને અનુસરીને હોરેબ પર્વત છોડીને પેલા વિશાળ અને ભયંકર રણપ્રદેશ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ઈને અમોરીઓના પર્વતીય પ્રદેશ તરફ જવા નીકળી પડયા, અને કાદેશ-બાનેર્આ પહોંચ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આથી તમાંરે કાદેશમાં લાંબા સમય સુધી રોકાવું પડ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્યારે મેં તમને કહ્યું હતું: ‘હવે તમે અમોરીઓના પ્રદેશમાં આવી પહોંચ્યા છો, જે આપણા દેવ યહોવ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ને આપવાનું વચન આપ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જુઓ, તમાંરા દેવ યહોવાએ તમને આ પ્રદેશ સોંપી દીધો છે. તમાંરા પિતૃઓના દેવ યહોવાની આજ્ઞાને અનુસર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ઇસ્રાએલી લોકોએ મિસર છોડયા પછી ચાળીસમાં વષેના અગિયારમાં મહિનાના પ્રથમ દિવસે મૂસાએ, યહોવાની આજ્ઞ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ઓ અને એનો કબજો લઈ લો, ડરશો નહિ કે નાહિંમત પણ થશો નહિ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પરંતુ તમે બધાએ માંરી પાસે આવીને મને જણાવ્યું કે, ‘આપણે પહેલાં દેશની તપાસ કરવા જાસૂસો મોકલી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આવીને આપણને કહેશે કે આપણે ક્યા માંગેર્ જવું અને ત્યાંનાં નગરો કેવાં છ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મને આ સૂચના ઠીક લાગી, તેથી મેં પ્રત્યેક વંશમાંથી એક એમ બાર વંશમાંથી બાર માંણસો પસંદ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 બધા પર્વતીય દેશમાં એશ્કોલના કોતર સુધી ગયા અને જમીનને જો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્યાંથી તેમણે કેટલાંક ફળ ભેગાં કર્યા અને ત્યાંથી તેઓ પાછા આવ્યા અને જણાવ્યું કે, ‘આપણા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એ આપણને જે પ્રદેશ આપ્યો છે તે સમૃદ્ધ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પણ તમે લોકોએ તે પ્રદેશમાં જવાની ના પાડી અને યહોવાની આજ્ઞાનો અનાદર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મે લોકોએ તમાંરા તંબુમાં બબડાટ શરૂ કર્યો કે, ‘યહોવા આપણને ધિક્કારે છે, તેથી જ તેમણે આપણ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િસરમાંથી બહાર લાવીને અમોરીઓના હાથમાં સોંપી દીધાં જેથી તેઓ આપણા સૌનો વિનાશ ક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ુજબ આ વચનો તે લોકોને કહી સંભળાવ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આપણે કયાં જઈ રહ્યા છીએ? આપણા જ જાતિભાઈઓએ એમ કહી આપણામાં ખૂબ ભય ઉત્પન કર્યો છે કે, “ત્યાંના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ા કરતાં કદમાં મોટાં અને શકિતશાળી છે, તેમનાં નગરો મોટાં છે અને તેના કોટ આકાશે અડે તેવા ઊચા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ે ત્યાં કદાવરો પણ જોયાં!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ત્યારે મેં તમને કહ્યું, ‘તમે ગભરાશો નહિ, એમનાથી ડર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માંરા દેવ યહોવા તમાંરી આગળ જશે, અને તમેે મિસરમાં હતા ત્યારે તમાંરા માંટે જેમ પરાક્રમી કૃત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 તેમ તમાંરા માંટે લ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રણપ્રદેશની યાત્રા દરમ્યાન તમે જોયું છે કે કોઈ પિતા પોતાના બાળકને ઉપાડી લે તેમ યહોવા તમને અહી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સતત તમાંરી સંભાળ રાખીને લાવ્યા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છતાં માંરા કહેવાનો કોઈ પ્રભાવ તમાંરા પર પડયો નહિ, તમે તમાંરા દેવ યહોવા ઉપર વિશ્વાસ ન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યહોવા આખા રસ્તે તમાંરા મુકામ માંટે જગ્યા શોધવા તમાંરી આગળ ચાલતા હતા. રાત્રે અગ્નિસ્તંભ દ્વ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યહોવાએ હેેશ્બોનમાં અમોરીઓના રાજા સીહોનને અને એડેઇ પાસે આશ્તારોથમાં બાશાનના રાજા ઓગને હરાવ્યા હ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દિવસે મેઘસ્તંભ દ્વારા તે આગળ રહી તમને માંર્ગ બતાવ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“યહોવા તમાંરો બડબડાટ સાંભળીને ખૂબ કોપાયમાંન થયા અને તેમણે પ્રતિજ્ઞા કરી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‘તમાંરા પિતૃઓને મેં જે સમૃદ્વ પ્રદેશ આપવાનું વચન આપ્યું હતું તે આ લોકોમાંના કોઈને-આ દુષ્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ેઢીમાંના કોઈને, જોવા ન દે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ફકત યફૂન્નેહના પુત્ર કાલેબને તે પ્રદેશ જોવા મળશે. તે જે ભૂમિમાંથી ફરી આવ્યો છે તે હું તેન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વંશજોને આપીશ, કારણ, તે મને પૂરેપૂરો વિશ્વાસુ રહ્યો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 પછીનું આ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2026-08-03T23:14:26Z</dcterms:created>
  <dcterms:modified xsi:type="dcterms:W3CDTF">2026-08-03T23:14:26Z</dcterms:modified>
  <dc:title>પુનર્નિયમ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