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8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speak of the land of the blest, 
That country so bright and so fair, 
And oft are its glories confessed ; 
But what must it be to be ther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be there ! ... to be there ! . . . 
Oh, what must it be to be there ! . . . 
To be there 1 ... to be there ! . . 
Ohj what must it be to be the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speak of its pathways of gold, 
Its walls decked with jewels so rare, 
Its wonders and pleasures untold ; 
But what must it be to be ther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speak of its peace and its love, 
The robes which the glorified wear, 
The songs of the blessed above ; 
But what must it be to be ther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e speak of its freedom from sin, 
From sorrow, temptation, and care, 
From trials without and within ; 
But what must it be to be there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Do Thou, Lord, in pleasure or woe, 
For heaven our spirits prepare ; 
Then shortly we also shall know, 
And feel what it is to be the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2026-07-31T17:56:49Z</dcterms:created>
  <dcterms:modified xsi:type="dcterms:W3CDTF">2026-07-31T17:56:49Z</dcterms:modified>
  <dc:title>Hymn : 923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