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379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ருங்கள் இயேசுவிடம் வந்து பாருங்கள் 
சீடராகி வாழ்ந்திட வந்து பாருங்கள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ஹே ஹே ஹே  sha..lal..la..lal..la.. 
பாட்டுப் பாடியே நாம் ஆடி மகிழ்வோம் .. .. .. 
ஹே ஹே ஹே sha..la..lal..la..lal..la.. ஆடிப்பாடி மகிழ்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ீழ்ப்படிந்து ஜெபித்திட்டார் பாருங்கள் - அவர் மன்னித்துப் பகிர்ந்திட்டார் பாருங்கள் பணிவிடையில் தாழ்த்திட்டார் பாருங்கள் - அவர் 
நம்மை முற்றும் மீட்டிட்டார் பாருங்கள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ஹே ஹே ஹே sha..la..la..la..la..la.. 
பாட்டுப் பாடியே நாம் ஆடி மகிழ்வோம்
ஹே ஹே ஹே sha..la..la..la..la..la.. ஆடிப்பாடி மகிழ்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ருங்கள் இயேசுவிடம் வந்து பாருங்கள் நிறைவாழ்வு பெற்றிட வந்து பாருங்கள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2026-06-14T07:21:04Z</dcterms:created>
  <dcterms:modified xsi:type="dcterms:W3CDTF">2026-06-14T07:21:04Z</dcterms:modified>
  <dc:title>VBS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