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42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ித்தாரே நல்ல மேய்ப்பர் புல்லணை மீதினிலே
     விண்ணகம் துறந்து மண்ணகம் வந்த
     இம்மானுவேலன் இவர் தானே
     விண்ணிலே தேவனுக்கே மகிமை
     பூமியிலே நல் சமாதானம்
     மானிடர் மேல் பிரியமும் 
     இன்றும் என்றும் உண்டாவதா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                     1. மந்தையை காத்த மேய்ப்பர்களும்
     சிந்தையில் சிறந்த ஞானியரும்
     பாலனை சென்று பணிந்தனரே
     நல் காணிக்கை அவருக்குப் படைத்தனரே
     உன்னையும் என்னையும் மீட்டிடவே
     பூமியில் வந்த அதிசயமே
     எண்ணில் அடங்கா நன்றியுடன்
     அவரைப் போற்றி துதித்திடுவோம்  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ன்பே அவரின் திருமொழியாய்
     பண்பில் சிறந்த போதகராய்
     நம்மை அணைத்துக் காத்திடவே
     ஏழையின் கோலம் எடுத்தாரே
     விண்ணவர் வாழ்த்தொலி கேட்கிறதே
     எண்ணில்லா ஆனந்தம் பெருகிடுதே
     வல்லவர் இயேசு பிறந்த நாளில்
     வாழ்த்துக்கள் சொல்லி மகிழ்ந்திடுவோ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2026-07-31T19:59:58Z</dcterms:created>
  <dcterms:modified xsi:type="dcterms:W3CDTF">2026-07-31T19:59:58Z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