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தமஸ்குவின் தாழப்பாளை உடைத்து, குடிகளை ஆவேன் என்னும் பள்ளத்தாக்கிலும், செங்கோல் செலுத்துகிறவனைப் பெத்எதேனிலும் இராதபடிக்குச் சங்காரம்பண்ணுவேன்; அப்பொழுது சீரியாவின் ஜனங்கள் கீருக்குச் சிறைப்பட்டுப்போவார்கள் என்று கர்த்தர் சொல்லு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தமஸ்குவின் தாழப்பாளை உடைத்து, குடிகளை ஆவேன் என்னும் பள்ளத்தாக்கிலும், செங்கோல் செலுத்துகிறவனைப் பெத்எதேனிலும் இராதபடிக்குச் சங்காரம்பண்ணுவேன்; அப்பொழுது சீரியாவின் ஜனங்கள் கீருக்குச் சிறைப்பட்டுப்போவார்கள் என்று கர்த்தர் சொல்லு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தமஸ்குவின் தாழப்பாளை உடைத்து, குடிகளை ஆவேன் என்னும் பள்ளத்தாக்கிலும், செங்கோல் செலுத்துகிறவனைப் பெத்எதேனிலும் இராதபடிக்குச் சங்காரம்பண்ணுவேன்; அப்பொழுது சீரியாவின் ஜனங்கள் கீருக்குச் சிறைப்பட்டுப்போவார்கள் என்று கர்த்தர் சொல்ல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சொல்லுகிறது என்னவென்றால்: காத்சாவினுடைய மூன்று பாதங்களினிமித்தமும், நாலு பாதகங்களினிமித்தமும், நான் அதின் ஆக்கினையைத் திருப்பமாட்டேன்; அவர்கள் சிறைப்பட்டவர்களை ஏதோமியரிடத்தில் ஒப்புவிக்கும்படி முழுதும் சிறையாக்கினார்கள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சொல்லுகிறது என்னவென்றால்: காத்சாவினுடைய மூன்று பாதங்களினிமித்தமும், நாலு பாதகங்களினிமித்தமும், நான் அதின் ஆக்கினையைத் திருப்பமாட்டேன்; அவர்கள் சிறைப்பட்டவர்களை ஏதோமியரிடத்தில் ஒப்புவிக்கும்படி முழுதும் சிறையாக்கினார்கள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ாத்சாவின் மதிலுக்குள் தீக்கொளுத்துவேன்; அது அதினுடைய அரமனைகளைப் பட்சிக்கும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குடிகளை அஸ்தோத்திலும், செங்கோல் செலுத்துகிறவனை அஸ்கலோனிலும் இராதபடிக்குச் சங்காரம்பண்ணி, பெலிஸ்தரில் மீதியானவர்கள் அழியும்படிக்கு என் கையை எனக்கு விரோதமாகத திருப்புவேனென்று கர்த்தராகிய ஆண்டவர் சொல்லு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குடிகளை அஸ்தோத்திலும், செங்கோல் செலுத்துகிறவனை அஸ்கலோனிலும் இராதபடிக்குச் சங்காரம்பண்ணி, பெலிஸ்தரில் மீதியானவர்கள் அழியும்படிக்கு என் கையை எனக்கு விரோதமாகத திருப்புவேனென்று கர்த்தராகிய ஆண்டவர் சொல்லு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குடிகளை அஸ்தோத்திலும், செங்கோல் செலுத்துகிறவனை அஸ்கலோனிலும் இராதபடிக்குச் சங்காரம்பண்ணி, பெலிஸ்தரில் மீதியானவர்கள் அழியும்படிக்கு என் கையை எனக்கு விரோதமாகத திருப்புவேனென்று கர்த்தராகிய ஆண்டவர் சொல்லு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: தீருவினுடைய மூன்று பாதகங்களினிமித்தமும், நாலு பாதகங்களினிமித்தமும், நான் அதின் ஆக்கினையைத் திருப்பமாட்டேன்; அவர்கள் சகோதரன் உடன்படிக்கையை நினையாமல், சிறைப்பட்டவர்களை முழுதும் ஏதோமியர் கையில் ஒப்பித்தார்கள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ெக்கோவா ஊர் மேய்ப்பருக்குள் இருந்த ஆமோஸ், யூதாவின் ராஜாவாகிய உசியாவின் நாட்களிலும், இஸ்ரவேலின் ராஜாவாகிய யோவாசுடைய குமாரனாகிய எரொபெயாமின் நாட்களிலும், பூமி அதிர்ச்சி உண்டாக இரண்டு வருஷத்துக்கு முன்னே, இஸ்ரவேலைக்குறித்துத் தரிசனங்கண்டு சொன்ன வார்த்தை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: தீருவினுடைய மூன்று பாதகங்களினிமித்தமும், நாலு பாதகங்களினிமித்தமும், நான் அதின் ஆக்கினையைத் திருப்பமாட்டேன்; அவர்கள் சகோதரன் உடன்படிக்கையை நினையாமல், சிறைப்பட்டவர்களை முழுதும் ஏதோமியர் கையில் ஒப்பித்தார்களே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ீருவின் மதிலுக்குள் தீக்கொளுத்துவேன்; அது அதின் அரமனைகளைப் பட்சிக்கும் என்று கர்த்தர் சொல்லு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: ஏதோமுடைய மூன்று பாதகங்களினிமித்தமும், நாலு பாதகங்களினிமித்தமும், நான் அவன் ஆக்கினையைத் திருப்பமாட்டேன்; அவன் தன் சகோதரனைப் பட்டயத்தோடே தொடர்ந்து, தன் மனதை இரக்கமற்றதாக்கி, தன் கோபத்தினாலே என்றைக்கும் அவனைப் பீறிப்போட்டு, தன் மூர்க்கத்தை நித்தியகாலமாக வைத்திருக்கிறான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: ஏதோமுடைய மூன்று பாதகங்களினிமித்தமும், நாலு பாதகங்களினிமித்தமும், நான் அவன் ஆக்கினையைத் திருப்பமாட்டேன்; அவன் தன் சகோதரனைப் பட்டயத்தோடே தொடர்ந்து, தன் மனதை இரக்கமற்றதாக்கி, தன் கோபத்தினாலே என்றைக்கும் அவனைப் பீறிப்போட்டு, தன் மூர்க்கத்தை நித்தியகாலமாக வைத்திருக்கிறானே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: ஏதோமுடைய மூன்று பாதகங்களினிமித்தமும், நாலு பாதகங்களினிமித்தமும், நான் அவன் ஆக்கினையைத் திருப்பமாட்டேன்; அவன் தன் சகோதரனைப் பட்டயத்தோடே தொடர்ந்து, தன் மனதை இரக்கமற்றதாக்கி, தன் கோபத்தினாலே என்றைக்கும் அவனைப் பீறிப்போட்டு, தன் மூர்க்கத்தை நித்தியகாலமாக வைத்திருக்கிறான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மானிலே: தீக்கொளுத்துவேன்; அது போஸ்றாவின் அரமனைகளைப் பட்சிக்கும் என் கர்த்தர் சொல்ல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சொல்லுகிறது என்னவன்றால்: அம்மோன் புத்திரரின் மூன்று பாதகங்களினிமித்தமும் நாலு பாதகங்களினிமித்தமும் நான் அவர்கள் ஆக்கினையைத் திருப்பமாட்டேன்; அவர்கள் தங்கள் எல்லைகளை விஸ்தாரமாக்கும்படிக்குக் கீலேயாத் தேசத்தின் கர்ப்பஸ்திரீகளைக் கீறிப்போட்டார்களே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சொல்லுகிறது என்னவன்றால்: அம்மோன் புத்திரரின் மூன்று பாதகங்களினிமித்தமும் நாலு பாதகங்களினிமித்தமும் நான் அவர்கள் ஆக்கினையைத் திருப்பமாட்டேன்; அவர்கள் தங்கள் எல்லைகளை விஸ்தாரமாக்கும்படிக்குக் கீலேயாத் தேசத்தின் கர்ப்பஸ்திரீகளைக் கீறிப்போட்டார்கள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ரப்பாவின் மதிலுக்குள் தீக்கொளுத்துவேன்; அது யுத்தநாளின் முழக்கமாகவும், பெருங்காற்றின் புசலாகவும் அதின் அரமனைகளைப் பட்சி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ரப்பாவின் மதிலுக்குள் தீக்கொளுத்துவேன்; அது யுத்தநாளின் முழக்கமாகவும், பெருங்காற்றின் புசலாகவும் அதின் அரமனைகளைப் பட்சி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ெக்கோவா ஊர் மேய்ப்பருக்குள் இருந்த ஆமோஸ், யூதாவின் ராஜாவாகிய உசியாவின் நாட்களிலும், இஸ்ரவேலின் ராஜாவாகிய யோவாசுடைய குமாரனாகிய எரொபெயாமின் நாட்களிலும், பூமி அதிர்ச்சி உண்டாக இரண்டு வருஷத்துக்கு முன்னே, இஸ்ரவேலைக்குறித்துத் தரிசனங்கண்டு சொன்ன வார்த்தை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ுடைய ராஜாவும், அவனுடைய அதிபதிகளும் சிறைப்பட்டுப்போவார்கள் என்று கர்த்தர் சொல்லுகி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ுடைய ராஜாவும், அவனுடைய அதிபதிகளும் சிறைப்பட்டுப்போவார்கள் என்று கர்த்த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ெக்கோவா ஊர் மேய்ப்பருக்குள் இருந்த ஆமோஸ், யூதாவின் ராஜாவாகிய உசியாவின் நாட்களிலும், இஸ்ரவேலின் ராஜாவாகிய யோவாசுடைய குமாரனாகிய எரொபெயாமின் நாட்களிலும், பூமி அதிர்ச்சி உண்டாக இரண்டு வருஷத்துக்கு முன்னே, இஸ்ரவேலைக்குறித்துத் தரிசனங்கண்டு சொன்ன வார்த்தை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சீயோனிலிருந்து கெர்ச்சித்து, எருசலேமிலிருந்து சத்தமிடுவார்; அதினால் மேய்ப்பரின் தாபரங்கள் துக்கங்கொண்டாடும்; கர்மேலின் கொடுமுடியும் காய்ந்துபோ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சீயோனிலிருந்து கெர்ச்சித்து, எருசலேமிலிருந்து சத்தமிடுவார்; அதினால் மேய்ப்பரின் தாபரங்கள் துக்கங்கொண்டாடும்; கர்மேலின் கொடுமுடியும் காய்ந்துபோ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சொல்லுகிறது என்னவென்றால்: தமஸ்குவினுடைய மூன்று பாதகங்களினிமித்தமும், நாலு பாதகங்களினிமித்தமும், நான் அதின் ஆக்கினையைத் திருப்பமாட்டேன்; அவர்கள் கீலேயாத்தை இருப்புக் கருவிகளினால் அடித்தார்கள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சொல்லுகிறது என்னவென்றால்: தமஸ்குவினுடைய மூன்று பாதகங்களினிமித்தமும், நாலு பாதகங்களினிமித்தமும், நான் அதின் ஆக்கினையைத் திருப்பமாட்டேன்; அவர்கள் கீலேயாத்தை இருப்புக் கருவிகளினால் அடித்தார்கள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சகேலின் வீட்டிலே தீக்கொளுத்துவேன்; அது பெனாதாத்தின் அரமனைகளைப் பட்சிக்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94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ഞാൻ ദമ്മേശെക്കിന്റെ ഓടാമ്പൽ തകർത്തു, ആവെൻ താഴ്വരയിൽനിന്നു നിവാസിയെയും ഏദെൻ ഗൃഹത്തിൽനിന്നു ചെങ്കോ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ടിക്കുന്നവനെയും ഛേദിച്ചുകളയും; അരാമ്യർ ബദ്ധന്മാരായി കീറിലേക്കു പോകേണ്ടിവരും എന്നു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ച്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യഹോവ ഇപ്രകാരം അരുളിച്ചെയ്യുന്നു: ഗസ്സയുടെ മൂന്നോ നാലോ അതിക്രമംനിമിത്തം, അവർ എദോമ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ഏല്പിക്കേണ്ടതിന്നും ബദ്ധന്മാരെ ആസകലം കൊണ്ടുപോയിരിക്കയാൽ, ഞാൻ ശിക്ഷ മടക്കിക്കള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ഞാൻ ഗസ്സയുടെ മതിലിന്നകത്തു ഒരു തീ അയക്കും; അതു അതിന്റെ അരമനകളെ ദഹിപ്പിച്ചു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ഞാൻ അസ്തോദിൽനിന്നു നിവാസിയെയും അസ്കെലോനിൽനിന്നു ചെങ്കോൽ പിടിക്കുന്നവനെയും ഛേദിച്ചുകളയും; എന്റെ ക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ക്രോന്റെ നേരെ തിരിക്കും; ഫെലിസ്ത്യരിൽ ശേഷിപ്പുള്ളവർ നശിച്ചുപോകും എന്നു യഹോവയായ കർത്താവ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ച്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യഹോവ ഇപ്രകാരം അരുളിച്ചെയ്യുന്നു: സോരിന്റെ മൂന്നോ നാലോ അതിക്രമംനിമിത്തം, അവർ സഹോദരസഖ്യത ഓർക്കാ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തെക്കോവയിലെ ഇടയന്മാരിൽ ഒരുത്തനായ ആമോസ് യെഹൂദാരാജാവായ ഉസ്സീയാവിന്റെ കാലത്തും യിസ്രായേൽരാജാവ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ദ്ധന്മാരെ ആസകലം എദോമിന്നു ഏല്പിച്ചുകളഞ്ഞിരിക്കയാൽ, ഞാൻ ശിക്ഷ മടക്കിക്കള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ഞാൻ സോരിന്റെ മതിലിന്നകത്തു ഒരു തീ അയക്കും; അതു അതിന്റെ അരമനകളെ ദഹിപ്പിച്ചു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യഹോവ ഇപ്രകാരം അരുളിച്ചെയ്യുന്നു: എദോമിന്റെ മൂന്നോ നാലോ അതിക്രമംനിമിത്തം, അവൻ തന്റെ സഹോദര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ളോടുകൂടെ പിന്തുടർന്നു, തന്റെ കോപം സദാകാലം കടിച്ചുകീറുവാൻ തക്കവണ്ണം സഹതാപം വിട്ടുകളകയും ദ്വേഷ്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ദാകാലം വെച്ചുകൊൾകയും ചെയ്തിരിക്കയാൽ, ഞാൻ ശിക്ഷ മടക്കിക്കള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ഞാൻ തേമാനിൽ ഒരു തീ അയക്കും; അതു ബൊസ്രയിലെ അരമനകളെ ദഹിപ്പിച്ചു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യഹോവ ഇപ്രകാരം അരുളിച്ചെയ്യുന്നു: അമ്മോന്യരുടെ മൂന്നോ നാലോ അതിക്രമം നിമിത്തം, അവർ തങ്ങളുടെ അതി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സ്താരമാക്കേണ്ടതിന്നു ഗിലെയാദിലെ ഗർഭിണികളെ പിളർന്നുകളഞ്ഞിരിക്കയാൽ, ഞാൻ ശിക്ഷ മടക്കിക്കള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ഞാൻ രബ്ബയുടെ മതിലിന്നകത്തു ഒരു തീ കത്തിക്കും; അതു യുദ്ധദിവസത്തിലെ ആർപ്പോടും പിശറുള്ള നാള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ടുങ്കാറ്റോടുംകൂടെ അതിലെ അരമനകളെ ദഹിപ്പിച്ചു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ോവാശിന്റെ മകനായ യൊരോബെയാമിന്റെ കാലത്തും ഭൂകമ്പത്തിന്നു രണ്ടു സംവത്സരം മുമ്പെ യിസ്രായേലിനെക്കുറ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വരുടെ രാജാവു പ്രവാസത്തിലേക്കു പോകേണ്ടിവരും; അവനും അവന്റെ പ്രഭുക്കന്മാരും ഒരുപോലെ തന്നേ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ോവ അരുളിച്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ർശിച്ച വചനങ്ങ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ൻ പറഞ്ഞതോ യഹോവ സീയോനിൽനിന്നു ഗർജ്ജിച്ചു, യെരൂശലേമിൽനിന്നു തന്റെ നാദം കേൾപ്പിക്കും. അപ്പോ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ടയന്മാരുടെ മേച്ചല്പുറങ്ങൾ ദുഃഖിക്കും; കർമ്മേലിന്റെ കൊടുമുടി വാടിപ്പോ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യഹോവ ഇപ്രകാരം അരുളിച്ചെയ്യുന്നു: ദമ്മേശെക്കിന്റെ മൂന്നോ നാലോ അതിക്രമംനിമിത്തം, അവർ ഗിലെയാദി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ിമ്പുമെതിവണ്ടികൊണ്ടു മെതിച്ചിരിക്കയാൽ തന്നേ, ഞാൻ ശിക്ഷ മടക്കിക്കള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ഞാൻ ഹസായേൽഗൃഹത്തിൽ ഒരു തീ അയക്കും; അതു ബെൻ ഹദദിന്റെ അരമനകളെ ദഹിപ്പിച്ചു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மோஸ்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2026-08-02T15:06:27Z</dcterms:created>
  <dcterms:modified xsi:type="dcterms:W3CDTF">2026-08-02T15:06:27Z</dcterms:modified>
  <dc:title>ஆமோஸ்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