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presProps" Target="presProps.xml"/>
  <Relationship Id="rId35" Type="http://schemas.openxmlformats.org/officeDocument/2006/relationships/viewProps" Target="viewProps.xml"/>
  <Relationship Id="rId3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ான் தமஸ்குவின் தாழப்பாளை உடைத்து, குடிகளை ஆவேன் என்னும் பள்ளத்தாக்கிலும், செங்கோல் செலுத்துகிறவனைப் பெத்எதேனிலும் இராதபடிக்குச் சங்காரம்பண்ணுவேன்; அப்பொழுது சீரியாவின் ஜனங்கள் கீருக்குச் சிறைப்பட்டுப்போவார்கள் என்று கர்த்தர் சொல்லுகிறார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ான் தமஸ்குவின் தாழப்பாளை உடைத்து, குடிகளை ஆவேன் என்னும் பள்ளத்தாக்கிலும், செங்கோல் செலுத்துகிறவனைப் பெத்எதேனிலும் இராதபடிக்குச் சங்காரம்பண்ணுவேன்; அப்பொழுது சீரியாவின் ஜனங்கள் கீருக்குச் சிறைப்பட்டுப்போவார்கள் என்று கர்த்தர் சொல்லுகிறார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ர்த்தர் சொல்லுகிறது என்னவென்றால்: காத்சாவினுடைய மூன்று பாதங்களினிமித்தமும், நாலு பாதகங்களினிமித்தமும், நான் அதின் ஆக்கினையைத் திருப்பமாட்டேன்; அவர்கள் சிறைப்பட்டவர்களை ஏதோமியரிடத்தில் ஒப்புவிக்கும்படி முழுதும் சிறையாக்கினார்களே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ர்த்தர் சொல்லுகிறது என்னவென்றால்: காத்சாவினுடைய மூன்று பாதங்களினிமித்தமும், நாலு பாதகங்களினிமித்தமும், நான் அதின் ஆக்கினையைத் திருப்பமாட்டேன்; அவர்கள் சிறைப்பட்டவர்களை ஏதோமியரிடத்தில் ஒப்புவிக்கும்படி முழுதும் சிறையாக்கினார்களே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காத்சாவின் மதிலுக்குள் தீக்கொளுத்துவேன்; அது அதினுடைய அரமனைகளைப் பட்சிக்கும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ான் குடிகளை அஸ்தோத்திலும், செங்கோல் செலுத்துகிறவனை அஸ்கலோனிலும் இராதபடிக்குச் சங்காரம்பண்ணி, பெலிஸ்தரில் மீதியானவர்கள் அழியும்படிக்கு என் கையை எனக்கு விரோதமாகத திருப்புவேனென்று கர்த்தராகிய ஆண்டவர் சொல்லுகிறார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ான் குடிகளை அஸ்தோத்திலும், செங்கோல் செலுத்துகிறவனை அஸ்கலோனிலும் இராதபடிக்குச் சங்காரம்பண்ணி, பெலிஸ்தரில் மீதியானவர்கள் அழியும்படிக்கு என் கையை எனக்கு விரோதமாகத திருப்புவேனென்று கர்த்தராகிய ஆண்டவர் சொல்லுகிறார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மேலும்: தீருவினுடைய மூன்று பாதகங்களினிமித்தமும், நாலு பாதகங்களினிமித்தமும், நான் அதின் ஆக்கினையைத் திருப்பமாட்டேன்; அவர்கள் சகோதரன் உடன்படிக்கையை நினையாமல், சிறைப்பட்டவர்களை முழுதும் ஏதோமியர் கையில் ஒப்பித்தார்களே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மேலும்: தீருவினுடைய மூன்று பாதகங்களினிமித்தமும், நாலு பாதகங்களினிமித்தமும், நான் அதின் ஆக்கினையைத் திருப்பமாட்டேன்; அவர்கள் சகோதரன் உடன்படிக்கையை நினையாமல், சிறைப்பட்டவர்களை முழுதும் ஏதோமியர் கையில் ஒப்பித்தார்களே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மேலும்: தீருவினுடைய மூன்று பாதகங்களினிமித்தமும், நாலு பாதகங்களினிமித்தமும், நான் அதின் ஆக்கினையைத் திருப்பமாட்டேன்; அவர்கள் சகோதரன் உடன்படிக்கையை நினையாமல், சிறைப்பட்டவர்களை முழுதும் ஏதோமியர் கையில் ஒப்பித்தார்களே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ெக்கோவா ஊர் மேய்ப்பருக்குள் இருந்த ஆமோஸ், யூதாவின் ராஜாவாகிய உசியாவின் நாட்களிலும், இஸ்ரவேலின் ராஜாவாகிய யோவாசுடைய குமாரனாகிய எரொபெயாமின் நாட்களிலும், பூமி அதிர்ச்சி உண்டாக இரண்டு வருஷத்துக்கு முன்னே, இஸ்ரவேலைக்குறித்துத் தரிசனங்கண்டு சொன்ன வார்த்தை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தீருவின் மதிலுக்குள் தீக்கொளுத்துவேன்; அது அதின் அரமனைகளைப் பட்சிக்கும் என்று கர்த்தர் சொல்லுகிறார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தீருவின் மதிலுக்குள் தீக்கொளுத்துவேன்; அது அதின் அரமனைகளைப் பட்சிக்கும் என்று கர்த்தர் சொல்லுகிறார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மேலும்: ஏதோமுடைய மூன்று பாதகங்களினிமித்தமும், நாலு பாதகங்களினிமித்தமும், நான் அவன் ஆக்கினையைத் திருப்பமாட்டேன்; அவன் தன் சகோதரனைப் பட்டயத்தோடே தொடர்ந்து, தன் மனதை இரக்கமற்றதாக்கி, தன் கோபத்தினாலே என்றைக்கும் அவனைப் பீறிப்போட்டு, தன் மூர்க்கத்தை நித்தியகாலமாக வைத்திருக்கிறானே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மேலும்: ஏதோமுடைய மூன்று பாதகங்களினிமித்தமும், நாலு பாதகங்களினிமித்தமும், நான் அவன் ஆக்கினையைத் திருப்பமாட்டேன்; அவன் தன் சகோதரனைப் பட்டயத்தோடே தொடர்ந்து, தன் மனதை இரக்கமற்றதாக்கி, தன் கோபத்தினாலே என்றைக்கும் அவனைப் பீறிப்போட்டு, தன் மூர்க்கத்தை நித்தியகாலமாக வைத்திருக்கிறானே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மேலும்: ஏதோமுடைய மூன்று பாதகங்களினிமித்தமும், நாலு பாதகங்களினிமித்தமும், நான் அவன் ஆக்கினையைத் திருப்பமாட்டேன்; அவன் தன் சகோதரனைப் பட்டயத்தோடே தொடர்ந்து, தன் மனதை இரக்கமற்றதாக்கி, தன் கோபத்தினாலே என்றைக்கும் அவனைப் பீறிப்போட்டு, தன் மூர்க்கத்தை நித்தியகாலமாக வைத்திருக்கிறானே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ேமானிலே: தீக்கொளுத்துவேன்; அது போஸ்றாவின் அரமனைகளைப் பட்சிக்கும் என் கர்த்தர் சொல்லுகிறார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ேமானிலே: தீக்கொளுத்துவேன்; அது போஸ்றாவின் அரமனைகளைப் பட்சிக்கும் என் கர்த்தர் சொல்லுகிறார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ர்த்தர் சொல்லுகிறது என்னவன்றால்: அம்மோன் புத்திரரின் மூன்று பாதகங்களினிமித்தமும் நாலு பாதகங்களினிமித்தமும் நான் அவர்கள் ஆக்கினையைத் திருப்பமாட்டேன்; அவர்கள் தங்கள் எல்லைகளை விஸ்தாரமாக்கும்படிக்குக் கீலேயாத் தேசத்தின் கர்ப்பஸ்திரீகளைக் கீறிப்போட்டார்களே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ர்த்தர் சொல்லுகிறது என்னவன்றால்: அம்மோன் புத்திரரின் மூன்று பாதகங்களினிமித்தமும் நாலு பாதகங்களினிமித்தமும் நான் அவர்கள் ஆக்கினையைத் திருப்பமாட்டேன்; அவர்கள் தங்கள் எல்லைகளை விஸ்தாரமாக்கும்படிக்குக் கீலேயாத் தேசத்தின் கர்ப்பஸ்திரீகளைக் கீறிப்போட்டார்களே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ரப்பாவின் மதிலுக்குள் தீக்கொளுத்துவேன்; அது யுத்தநாளின் முழக்கமாகவும், பெருங்காற்றின் புசலாகவும் அதின் அரமனைகளைப் பட்சிக்கும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ெக்கோவா ஊர் மேய்ப்பருக்குள் இருந்த ஆமோஸ், யூதாவின் ராஜாவாகிய உசியாவின் நாட்களிலும், இஸ்ரவேலின் ராஜாவாகிய யோவாசுடைய குமாரனாகிய எரொபெயாமின் நாட்களிலும், பூமி அதிர்ச்சி உண்டாக இரண்டு வருஷத்துக்கு முன்னே, இஸ்ரவேலைக்குறித்துத் தரிசனங்கண்டு சொன்ன வார்த்தைக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ரப்பாவின் மதிலுக்குள் தீக்கொளுத்துவேன்; அது யுத்தநாளின் முழக்கமாகவும், பெருங்காற்றின் புசலாகவும் அதின் அரமனைகளைப் பட்சிக்கும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ர்களுடைய ராஜாவும், அவனுடைய அதிபதிகளும் சிறைப்பட்டுப்போவார்கள் என்று கர்த்தர் சொல்லுகிறா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ர்த்தர் சீயோனிலிருந்து கெர்ச்சித்து, எருசலேமிலிருந்து சத்தமிடுவார்; அதினால் மேய்ப்பரின் தாபரங்கள் துக்கங்கொண்டாடும்; கர்மேலின் கொடுமுடியும் காய்ந்துபோகும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ர்த்தர் சீயோனிலிருந்து கெர்ச்சித்து, எருசலேமிலிருந்து சத்தமிடுவார்; அதினால் மேய்ப்பரின் தாபரங்கள் துக்கங்கொண்டாடும்; கர்மேலின் கொடுமுடியும் காய்ந்துபோகும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ர்த்தர் சொல்லுகிறது என்னவென்றால்: தமஸ்குவினுடைய மூன்று பாதகங்களினிமித்தமும், நாலு பாதகங்களினிமித்தமும், நான் அதின் ஆக்கினையைத் திருப்பமாட்டேன்; அவர்கள் கீலேயாத்தை இருப்புக் கருவிகளினால் அடித்தார்களே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ர்த்தர் சொல்லுகிறது என்னவென்றால்: தமஸ்குவினுடைய மூன்று பாதகங்களினிமித்தமும், நாலு பாதகங்களினிமித்தமும், நான் அதின் ஆக்கினையைத் திருப்பமாட்டேன்; அவர்கள் கீலேயாத்தை இருப்புக் கருவிகளினால் அடித்தார்களே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ர்த்தர் சொல்லுகிறது என்னவென்றால்: தமஸ்குவினுடைய மூன்று பாதகங்களினிமித்தமும், நாலு பாதகங்களினிமித்தமும், நான் அதின் ஆக்கினையைத் திருப்பமாட்டேன்; அவர்கள் கீலேயாத்தை இருப்புக் கருவிகளினால் அடித்தார்களே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ஆசகேலின் வீட்டிலே தீக்கொளுத்துவேன்; அது பெனாதாத்தின் அரமனைகளைப் பட்சிக்கும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4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“વળી હું દમસ્કના દરવાજાઓ તોડી નાખીશ, અને આવેનની ખીણમાંના લોકોનોે નાશ કરીશ. બેથ-એદેનના નેતાઓ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શિક્ષા કરીશ. અરામના લોકો દેશ નિકાલ થયેલની જેમ કીર પાછા ફરશે.” આ યહોવાના શબ્દો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યહોવા કહે છે: “ગાઝાના લોકોએ વારંવાર પાપ કર્યા છે. તેઓએ ધીમે ધીમે ઘસડીને આખા સમાજને અદોમના લોકો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ગુલામ તરીકે સોપી દીધેલ છે. આ માટે હું તેઓને જરૂર શિક્ષા કરીશ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હું ગાઝાની દીવાલોને આગ લગાડીશ અને આગ નગરના સર્વ કિલ્લેબંધી કરેલા ઘરોને નષ્ટ કરી નાંખ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હું આશ્દોદના બધા લોકોને મારી નાખીશ. એક્રોન અને આશ્કલોનના રાજાનો પણ નાશ કરીશ. બાકી રહેલા પલિસ્તીઓ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નાશ પામશે, તેમ દેવ યહોવા કહે છે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યહોવા કહે છે: “તૂરના લોકોએ વારંવાર પાપ કર્યા છે. અને હું તે ભૂલીશ નહિ, હું તેને શિક્ષા કર્યા વિન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છોડીશ નહિ, તેઓએ ઇસ્રાએલ સાથેની મિત્રતાના કરારનો ભંગ કર્યો છે. અને ઇસ્રાએલ પર હુમલો કરીને સમગ્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્રજાને દેશનિકાલ થયેલાની જેમ અદોમ લઇ આવ્ય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યહૂદિયાના રાજા ઉઝિઝયા અને ઇસ્રાએલના યોઆશના પુત્ર રાજા યરોબઆમના સમયમાં, આમોસ તકોઆ જાતિન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તેને માટે હું તેઓને જરૂર શિક્ષા કરીશ, હું તૂરની દીવાલોને આગ લગાડીશ અને આગ શહેરના સર્વ કિલ્લેબંધ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રેલા ઘરોને નષ્ટ કરી નાખશે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યહોવા કહે છે: “અદોમના લોકોએ વારંવાર પાપ કર્યા છે અને હું તેમને ભૂલી જઇશ નહિ. હું તેને શિક્ષ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ર્યા વિના છોડીશ નહિ. તેણે દયાને નેવે મૂકીને હાથમાં તરવાર લઇને પોતાના જાતભાઇઓ યાકૂબના વંશજોનો પીછ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ર્યો હતો. તેનો ક્રોધ સદા ભભૂકતો જ રહ્યો. તેનો રોષ કદી શમ્યો જ નહિ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તે માટે હું જરૂર તેને સજા કરીશ. હું ‘તેમાનને’ આગ લગાડીશ અને આગ ‘બોસ્રાહના’ કિલ્લાને નષ્ટ કર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નાખશે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યહોવા કહે છે: “આમ્મોનના લોકોએ વારંવાર પાપ કર્યા છે, તેમણે પોતાની સરહદ વિસ્તારવા માટે ગિલયાદમા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ગર્ભવતી સ્ત્રીઓનાં પેટ પણ ચીરી નાખ્યાં છે; આથી હું તેમને જરૂર સજા કરીશ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હું રાબ્બાહની દીવાલોને આગ લગાડીશ અને આગ નગરના સર્વ કિલ્લેબંધી મહેલો, ઘરોને નષ્ટ કરી નાખ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ભરવાડોમાંનો એક હતો આ ઇસ્રાએલ વિષેના સંદેશાઓ છે જે તેને ધરતીકંપ થયાના બે વર્ષ પહેલ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ચારેતરફ યુદ્ધનાદ થશે, અને જાણે પ્રચંડ વાવાઝોડાનો પ્રકોપ થઇ રહ્યો હોય એમ લાગ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1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તેઓના રાજાઓ અને તેઓના અમલદારો સાથે દેશવટો લેશે.” આ યહોવાના શબ્દો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તેણે કહ્યું, “યહોવા સિયોનમાંથી ગર્જના કરશે, યરૂશાલેમ મોટેથી કહેશે; ભરવાડો આક્રંદ કરશે, અ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ામેર્લની ટોચ સૂકાઇ જશે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યહોવા આ પ્રમાણે કહે છે: “દમસ્કના લોકોએ વારંવાર પાપ કર્યા છે, અને હું તે ભૂલીશ નહિ. હું તેઓ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શિક્ષા કર્યા વગર રહીશ નહિ. જેમ અનાજ ધોકાવાની લોખંડની ગાડીથી ધોકાવાય છે, તેમ ગિલયાદમાં મારા લોકો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ેઓએ માર્યા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પરંતુ હું હઝાએલના મહેલને આગ ચાંપીશ, ને તે બેન-હદાદના મહેલોને ભસ્મીભૂત કરી દે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2026-06-10T10:08:49Z</dcterms:created>
  <dcterms:modified xsi:type="dcterms:W3CDTF">2026-06-10T10:08:49Z</dcterms:modified>
  <dc:title>ஆமோஸ் : 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