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முதல்முதல் ஒரு பலிபீடத்தை உண்டாக்கினதுமான ஸ்தலமட்டும் போனான்; அங்கே ஆபிராம் கர்த்தருடைய நாமத்தைத் தொழுது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முதல்முதல் ஒரு பலிபீடத்தை உண்டாக்கினதுமான ஸ்தலமட்டும் போனான்; அங்கே ஆபிராம் கர்த்தருடைய நாமத்தைத் தொழுதுகொ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ுடனே வந்த லோத்துக்கும் ஆடுமாடுகளும் கூடாரங்களும் இருந்த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ஒருமித்துக் குடியிருக்க அந்தப் பூமி அவர்களைத் தாங்கக் கூடாதிருந்தது; அவர்களுடைய ஆஸ்தி மிகுதியாயிருந்தபடியால், அவர்கள் ஒருமித்து வாசம்பண்ண ஏதுவில்லாமற்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ஒருமித்துக் குடியிருக்க அந்தப் பூமி அவர்களைத் தாங்கக் கூடாதிருந்தது; அவர்களுடைய ஆஸ்தி மிகுதியாயிருந்தபடியால், அவர்கள் ஒருமித்து வாசம்பண்ண ஏதுவில்லாமற்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எழுந்து தேசத்தின் நீளமும் அகலமும் எம்மட்டோ, அம்மட்டும் நடந்து திரி; உனக்கு அதைத் தருவ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ோத்து யோர்தானுக்கு அருகான சமபூமி முழுவதையும் தெரிந்துகொண்டு, கிழக்கே பிரயாணப்பட்டுப் போனான்; இப்படி அவர்கள் ஒருவரை ஒருவர் விட்டுப் பிரி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ோத்து யோர்தானுக்கு அருகான சமபூமி முழுவதையும் தெரிந்துகொண்டு, கிழக்கே பிரயாணப்பட்டுப் போனான்; இப்படி அவர்கள் ஒருவரை ஒருவர் விட்டுப் பிரி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எழுந்து தேசத்தின் நீளமும் அகலமும் எம்மட்டோ, அம்மட்டும் நடந்து திரி; உனக்கு அதைத் தருவ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தோமின் ஜனங்கள் பொல்லாதவர்களும் கர்த்தருக்கு முன்பாக மகா பாவிகளுமாய் இ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பார்க்கிற இந்தப் பூமி முழுவதையும் நான் உனக்கும் உன் சந்ததிக்கும் என்றைக்கும் இருக்கும்படி கொடு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ாம் மிருகஜீவன்களும் வெள்ளியும் பொன்னுமான ஆஸ்திகளையுடைய சீமான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beginning, between Bethel and Hai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Unto the place of the altar, which he had make there at the first: and there Abram called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Lot also, which went with Abram, had flocks, and herds, and t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and was not able to bear them, that they might dwell together: for their substanc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, so that they could not dwell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re was a strife between the herdmen of Abram's cattle and the herdmen of Lot's cattle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anaanite and the Perizzite dwelled then in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Abram said unto Lot, Let there be no strife, I pray you, between me and you, and between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dmen and your herdmen; for we be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rise, walk through the land in the length of it and in the breadth of it; for I will give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s not the whole land before you? separate yourself, I pray you, from me: if you will tak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ft hand, then I will go to the right; or if you depart to the right hand, then I will go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Lot lifted up his eyes, and beheld all the plain of Jordan, that it was well watered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, before the LORD destroyed Sodom and Gomorrah, even as the garden of the LORD, like the l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gypt, as you come unto Zo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Lot chose him all the plain of Jordan; and Lot journeyed east: and they separa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 the one from the 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bram dwelled in the land of Canaan, and Lot dwelled in the cities of the plain, and pitche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t toward Sod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en of Sodom were wicked and sinners before the LORD exceeding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LORD said unto Abram, after that Lot was separated from him, Lift up now yours ey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from the place where you are northward, and southward, and eastward, and westwa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all the land which you see, to you will I give it, and to your seed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 will make your seed as the dust of the earth: so that if a man can number the dus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rth, then shall your seed also be numb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Abram removed his tent, and came and dwelt in the plain of Mamre, which is in Hebr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ilt there an altar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bram went up out of Egypt, he, and his wife, and all that he had, and Lot with him,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Abram was very rich in cattle, in silver, and in g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went on his journeys from the south even to Bethel, unto the place where his tent had b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2026-09-05T20:52:12Z</dcterms:created>
  <dcterms:modified xsi:type="dcterms:W3CDTF">2026-09-05T20:52:12Z</dcterms:modified>
  <dc:title>Genesis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