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ஏக்கம் அவர் அற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துக்கம் மா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மாற்றம் அடைந்த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ுமாற்றம் அடைந்த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ல்கள் அடைபட்ட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ப்புகள் தடைபட்ட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க்கங்கள் நெருக்கிய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ற்றங்கள் நொருக்கிய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ங்கடல் உiசை;சூழ்ந்த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கோவும் எதிர் நின்ற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ஏக்கம் விருப்பம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தேவன் நிறைவே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க யாவையும் அ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து முட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வேலே நீ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வேலே நீ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உனக்க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துணைய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2026-07-09T08:57:29Z</dcterms:created>
  <dcterms:modified xsi:type="dcterms:W3CDTF">2026-07-09T08:57:29Z</dcterms:modified>
  <dc:title>துதிப் பாடல்கள் : 640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