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presProps" Target="presProps.xml"/>
  <Relationship Id="rId35" Type="http://schemas.openxmlformats.org/officeDocument/2006/relationships/viewProps" Target="viewProps.xml"/>
  <Relationship Id="rId36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நோகா, நெப்பேக், யப்பியா,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எலிஷாமா, பெலியாதா, எலிப்பெலேத் என்பவைகள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தாவீது சமஸ்த இஸ்ரவேலின்மேலும் ராஜாவாக அபிஷேகம்பண்ணப்பட்டதைப் பெலிஸ்தர் கேள்விப்பட்டபோது, பெலிஸ்தர் எல்லாரும் தாவீதைத் தேடும்படி வந்தார்கள்; அதை தாவீது கேட்டபோது அவர்களுக்கு விரோதமாகப் புறப்பட்டான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தாவீது சமஸ்த இஸ்ரவேலின்மேலும் ராஜாவாக அபிஷேகம்பண்ணப்பட்டதைப் பெலிஸ்தர் கேள்விப்பட்டபோது, பெலிஸ்தர் எல்லாரும் தாவீதைத் தேடும்படி வந்தார்கள்; அதை தாவீது கேட்டபோது அவர்களுக்கு விரோதமாகப் புறப்பட்டான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பெலிஸ்தர் வந்து ரெப்பாயீம் பள்ளத்தாக்கிலே பரவியிருந்தார்கள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பெலிஸ்தருக்கு விரோதமாகப் போகலாமா, அவர்களை என் கையில் ஒப்புக்கொடுப்பீரா என்று தாவீது தேவனைக் கேட்டபோது, கர்த்தர் போ, அவர்களை உன் கையில் ஒப்புக்கொடுப்பேன் என்றார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பெலிஸ்தருக்கு விரோதமாகப் போகலாமா, அவர்களை என் கையில் ஒப்புக்கொடுப்பீரா என்று தாவீது தேவனைக் கேட்டபோது, கர்த்தர் போ, அவர்களை உன் கையில் ஒப்புக்கொடுப்பேன் என்றார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வர்கள் பாகால்பிராசீமுக்கு வந்தபோது, தாவீது அங்கே அவர்களை முறியடித்து தண்ணீர்கள் உடைந்தோடுகிறதுபோல, தேவன் என் கையினால் என் சத்துருக்களை உடைந்தோடப்பண்ணினாரென்றான்; அதினிமித்தம் அந்த ஸ்தலத்திற்குப் பாகால்பிராசீம் என்னும் பேரிட்டார்கள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வர்கள் பாகால்பிராசீமுக்கு வந்தபோது, தாவீது அங்கே அவர்களை முறியடித்து தண்ணீர்கள் உடைந்தோடுகிறதுபோல, தேவன் என் கையினால் என் சத்துருக்களை உடைந்தோடப்பண்ணினாரென்றான்; அதினிமித்தம் அந்த ஸ்தலத்திற்குப் பாகால்பிராசீம் என்னும் பேரிட்டார்கள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வர்கள் பாகால்பிராசீமுக்கு வந்தபோது, தாவீது அங்கே அவர்களை முறியடித்து தண்ணீர்கள் உடைந்தோடுகிறதுபோல, தேவன் என் கையினால் என் சத்துருக்களை உடைந்தோடப்பண்ணினாரென்றான்; அதினிமித்தம் அந்த ஸ்தலத்திற்குப் பாகால்பிராசீம் என்னும் பேரிட்டார்கள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தீருவின் ராஜாவாகிய ஈராம் தாவீதினிடத்தில் ஸ்தானாபதிகளையும், அவனுக்கு ஒரு வீட்டைக் கட்டுகிறதற்குக் கேதுருமரங்களையும், தச்சரையும், கல்தச்சரையும் அனுப்பினான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ங்கே அவர்கள் தங்கள் தெய்வங்களைவிட்டு ஓடிப்போனார்கள்; தாவீது கற்பித்தபடி அவைகள் அக்கினியாலே சுட்டெரிக்கப்பட்டன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ங்கே அவர்கள் தங்கள் தெய்வங்களைவிட்டு ஓடிப்போனார்கள்; தாவீது கற்பித்தபடி அவைகள் அக்கினியாலே சுட்டெரிக்கப்பட்டன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பெலிஸ்தர் மறுபடியும் வந்து அந்தப் பள்ளத்தாக்கிலே இறங்கினார்கள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ப்பொழுது தாவீது திரும்ப தேவனிடத்தில் விசாரித்ததற்கு, தேவன் நீ அவர்களுக்குப் பின்னாலே போகாமல், அவர்களுக்குப் பக்கமாய்ச் சுற்றி, முசுக்கட்டைச் செடிகளுக்கு எதிரேயிருந்து, அவர்கள்மேல் பாய்ந்து,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ப்பொழுது தாவீது திரும்ப தேவனிடத்தில் விசாரித்ததற்கு, தேவன் நீ அவர்களுக்குப் பின்னாலே போகாமல், அவர்களுக்குப் பக்கமாய்ச் சுற்றி, முசுக்கட்டைச் செடிகளுக்கு எதிரேயிருந்து, அவர்கள்மேல் பாய்ந்து,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முசுக்கட்டைச் செடிகளின் நுனிகளிலே செல்லுகிற இரைச்சலை நீ கேட்கும்போது, யுத்தத்திற்குப் புறப்படு; பெலிஸ்தரின் பாளயத்தை முறிய அடிக்க தேவன் உனக்கு முன்னே புறப்பட்டிருப்பார் என்றார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முசுக்கட்டைச் செடிகளின் நுனிகளிலே செல்லுகிற இரைச்சலை நீ கேட்கும்போது, யுத்தத்திற்குப் புறப்படு; பெலிஸ்தரின் பாளயத்தை முறிய அடிக்க தேவன் உனக்கு முன்னே புறப்பட்டிருப்பார் என்றார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முசுக்கட்டைச் செடிகளின் நுனிகளிலே செல்லுகிற இரைச்சலை நீ கேட்கும்போது, யுத்தத்திற்குப் புறப்படு; பெலிஸ்தரின் பாளயத்தை முறிய அடிக்க தேவன் உனக்கு முன்னே புறப்பட்டிருப்பார் என்றார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தேவன் தனக்குக் கற்பித்தபடியே தாவீது செய்தபோது, பெலிஸ்தரின் இராணுவத்தைக் கிபியோன் துவக்கிக் காசேர்மட்டும் முறிய அடித்தார்கள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தேவன் தனக்குக் கற்பித்தபடியே தாவீது செய்தபோது, பெலிஸ்தரின் இராணுவத்தைக் கிபியோன் துவக்கிக் காசேர்மட்டும் முறிய அடித்தார்கள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தீருவின் ராஜாவாகிய ஈராம் தாவீதினிடத்தில் ஸ்தானாபதிகளையும், அவனுக்கு ஒரு வீட்டைக் கட்டுகிறதற்குக் கேதுருமரங்களையும், தச்சரையும், கல்தச்சரையும் அனுப்பினான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ப்படியே தாவீதின் கீர்த்தி சகல தேசங்களிலும் பிரசித்தமாகி, அவனுக்குப் பயப்படுகிற பயத்தைக் கர்த்தர் சகல ஜாதிகளின்மேலும் வரப்பண்ணினார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ப்படியே தாவீதின் கீர்த்தி சகல தேசங்களிலும் பிரசித்தமாகி, அவனுக்குப் பயப்படுகிற பயத்தைக் கர்த்தர் சகல ஜாதிகளின்மேலும் வரப்பண்ணினார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கர்த்தர் தன்னை இஸ்ரவேலின்மேல் ராஜாவாகத் திடப்படுத்தி, இஸ்ரவேலென்னும் தம்முடைய ஜனத்தினிமித்தம் தன்னுடைய ராஜ்யத்தை மிகவும் உயர்த்தினார் என்று தாவீது அறிந்துகொண்டான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கர்த்தர் தன்னை இஸ்ரவேலின்மேல் ராஜாவாகத் திடப்படுத்தி, இஸ்ரவேலென்னும் தம்முடைய ஜனத்தினிமித்தம் தன்னுடைய ராஜ்யத்தை மிகவும் உயர்த்தினார் என்று தாவீது அறிந்துகொண்டான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எருசலேமிலே தாவீது பின்னும் அநேக ஸ்திரீகளை விவாகம்பண்ணி, பின்னும் குமாரரையும் குமாரத்திகளையும் பெற்றான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எருசலேமிலே அவனுக்குப் பிறந்த குமாரரின் நாமங்களாவன: சம்முவா, சோபாப், நாத்தான், சாலொமோன்,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எருசலேமிலே அவனுக்குப் பிறந்த குமாரரின் நாமங்களாவன: சம்முவா, சோபாப், நாத்தான், சாலொமோன்,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இப்கார், எலிவா, எல்பெலேத்,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7363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14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And Nogah, and Nepheg, and Japhia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14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And Elishama, and Beeliada, and Eliphale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14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And when the Philistines heard that David was anointed king over all Israel, all the Philistin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14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ent up to seek David. And David heard of it, and went out against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14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And the Philistines came and spread themselves in the valley of Repha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And David enquired of God, saying, Shall I go up against the Philistines? And will you delive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14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m into mine hand? And the LORD said unto him, Go up; for I will deliver them into yours han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14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So they came up to Baalperazim; and David stroke them there. Then David said, God has broken i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14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upon mine enemies by mine hand like the breaking out of waters: therefore they called the name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14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at place Baalperaz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14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Now Hiram king of Tyre sent messengers to David, and timber of cedars, with stone workers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14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And when they had left their gods there, David gave a commandment, and they were burned wit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14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ir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14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And the Philistines yet again spread themselves abroad in the valle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14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Therefore David enquired again of God; and God said unto him, Go not up after them; turn awa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14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rom them, and come upon them opposite to the mulberry tre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14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And it shall be, when you shall hear a sound of going in the tops of the mulberry trees, tha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14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n you shall go out to battle: for God is gone forth before you to strike the host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14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hilistin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14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David therefore did as God commanded him: and they stroke the host of the Philistines fro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14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Gibeon even to Gaz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14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arpenters, to build him an hous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14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And the fame of David went out into all lands; and the LORD brought the fear of him upon a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14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nation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14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And David perceived that the LORD had confirmed him king over Israel, for his kingdom was lifte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1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up on high, because of his people Israe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14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And David took more wives at Jerusalem: and David brings forth more sons and daughter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14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Now these are the names of his children which he had in Jerusalem; Shammua, and Shobab, Nathan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14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Solomon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14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And Ibhar, and Elishua, and Elpalet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14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5">
  <a:themeElements>
    <a:clrScheme name="Theme9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2026-06-13T13:29:21Z</dcterms:created>
  <dcterms:modified xsi:type="dcterms:W3CDTF">2026-06-13T13:29:21Z</dcterms:modified>
  <dc:title>1 நாளாகமம் : 14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