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தாவீது திரும்ப தேவனிடத்தில் விசாரித்ததற்கு, தேவன் நீ அவர்களுக்குப் பின்னாலே போகாமல், அவர்களுக்குப் பக்கமாய்ச் சுற்றி, முசுக்கட்டைச் செடிகளுக்கு எதிரேயிருந்து, அவர்கள்மேல் பாய்ந்து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தாவீது திரும்ப தேவனிடத்தில் விசாரித்ததற்கு, தேவன் நீ அவர்களுக்குப் பின்னாலே போகாமல், அவர்களுக்குப் பக்கமாய்ச் சுற்றி, முசுக்கட்டைச் செடிகளுக்கு எதிரேயிருந்து, அவர்கள்மேல் பாய்ந்து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ுசுக்கட்டைச் செடிகளின் நுனிகளிலே செல்லுகிற இரைச்சலை நீ கேட்கும்போது, யுத்தத்திற்குப் புறப்படு; பெலிஸ்தரின் பாளயத்தை முறிய அடிக்க தேவன் உனக்கு முன்னே புறப்பட்டிருப்பார் என்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ுசுக்கட்டைச் செடிகளின் நுனிகளிலே செல்லுகிற இரைச்சலை நீ கேட்கும்போது, யுத்தத்திற்குப் புறப்படு; பெலிஸ்தரின் பாளயத்தை முறிய அடிக்க தேவன் உனக்கு முன்னே புறப்பட்டிருப்பார் என்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ேவன் தனக்குக் கற்பித்தபடியே தாவீது செய்தபோது, பெலிஸ்தரின் இராணுவத்தைக் கிபியோன் துவக்கிக் காசேர்மட்டும் முறிய அடித்த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டியே தாவீதின் கீர்த்தி சகல தேசங்களிலும் பிரசித்தமாகி, அவனுக்குப் பயப்படுகிற பயத்தைக் கர்த்தர் சகல ஜாதிகளின்மேலும் வரப்பண்ணின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டியே தாவீதின் கீர்த்தி சகல தேசங்களிலும் பிரசித்தமாகி, அவனுக்குப் பயப்படுகிற பயத்தைக் கர்த்தர் சகல ஜாதிகளின்மேலும் வரப்பண்ணின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ீருவின் ராஜாவாகிய ஈராம் தாவீதினிடத்தில் ஸ்தானாபதிகளையும், அவனுக்கு ஒரு வீட்டைக் கட்டுகிறதற்குக் கேதுருமரங்களையும், தச்சரையும், கல்தச்சரையும் அனுப்பின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ீருவின் ராஜாவாகிய ஈராம் தாவீதினிடத்தில் ஸ்தானாபதிகளையும், அவனுக்கு ஒரு வீட்டைக் கட்டுகிறதற்குக் கேதுருமரங்களையும், தச்சரையும், கல்தச்சரையும் அனுப்பின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தன்னை இஸ்ரவேலின்மேல் ராஜாவாகத் திடப்படுத்தி, இஸ்ரவேலென்னும் தம்முடைய ஜனத்தினிமித்தம் தன்னுடைய ராஜ்யத்தை மிகவும் உயர்த்தினார் என்று தாவீது அறிந்துகொண்ட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ெலிஸ்தருக்கு விரோதமாகப் போகலாமா, அவர்களை என் கையில் ஒப்புக்கொடுப்பீரா என்று தாவீது தேவனைக் கேட்டபோது, கர்த்தர் போ, அவர்களை உன் கையில் ஒப்புக்கொடுப்பேன் என்ற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தன்னை இஸ்ரவேலின்மேல் ராஜாவாகத் திடப்படுத்தி, இஸ்ரவேலென்னும் தம்முடைய ஜனத்தினிமித்தம் தன்னுடைய ராஜ்யத்தை மிகவும் உயர்த்தினார் என்று தாவீது அறிந்துகொண்ட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ருசலேமிலே தாவீது பின்னும் அநேக ஸ்திரீகளை விவாகம்பண்ணி, பின்னும் குமாரரையும் குமாரத்திகளையும் பெற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ருசலேமிலே தாவீது பின்னும் அநேக ஸ்திரீகளை விவாகம்பண்ணி, பின்னும் குமாரரையும் குமாரத்திகளையும் பெற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ருசலேமிலே அவனுக்குப் பிறந்த குமாரரின் நாமங்களாவன: சம்முவா, சோபாப், நாத்தான், சாலொமோன்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ப்கார், எலிவா, எல்பெலேத்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ோகா, நெப்பேக், யப்பியா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லிஷாமா, பெலியாதா, எலிப்பெலேத் என்பவை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ாவீது சமஸ்த இஸ்ரவேலின்மேலும் ராஜாவாக அபிஷேகம்பண்ணப்பட்டதைப் பெலிஸ்தர் கேள்விப்பட்டபோது, பெலிஸ்தர் எல்லாரும் தாவீதைத் தேடும்படி வந்தார்கள்; அதை தாவீது கேட்டபோது அவர்களுக்கு விரோதமாகப் புறப்பட்ட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ாவீது சமஸ்த இஸ்ரவேலின்மேலும் ராஜாவாக அபிஷேகம்பண்ணப்பட்டதைப் பெலிஸ்தர் கேள்விப்பட்டபோது, பெலிஸ்தர் எல்லாரும் தாவீதைத் தேடும்படி வந்தார்கள்; அதை தாவீது கேட்டபோது அவர்களுக்கு விரோதமாகப் புறப்பட்ட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ெலிஸ்தர் வந்து ரெப்பாயீம் பள்ளத்தாக்கிலே பரவியிருந்த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ெலிஸ்தருக்கு விரோதமாகப் போகலாமா, அவர்களை என் கையில் ஒப்புக்கொடுப்பீரா என்று தாவீது தேவனைக் கேட்டபோது, கர்த்தர் போ, அவர்களை உன் கையில் ஒப்புக்கொடுப்பேன் என்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் பாகால்பிராசீமுக்கு வந்தபோது, தாவீது அங்கே அவர்களை முறியடித்து தண்ணீர்கள் உடைந்தோடுகிறதுபோல, தேவன் என் கையினால் என் சத்துருக்களை உடைந்தோடப்பண்ணினாரென்றான்; அதினிமித்தம் அந்த ஸ்தலத்திற்குப் பாகால்பிராசீம் என்னும் பேரிட்ட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் பாகால்பிராசீமுக்கு வந்தபோது, தாவீது அங்கே அவர்களை முறியடித்து தண்ணீர்கள் உடைந்தோடுகிறதுபோல, தேவன் என் கையினால் என் சத்துருக்களை உடைந்தோடப்பண்ணினாரென்றான்; அதினிமித்தம் அந்த ஸ்தலத்திற்குப் பாகால்பிராசீம் என்னும் பேரிட்ட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் பாகால்பிராசீமுக்கு வந்தபோது, தாவீது அங்கே அவர்களை முறியடித்து தண்ணீர்கள் உடைந்தோடுகிறதுபோல, தேவன் என் கையினால் என் சத்துருக்களை உடைந்தோடப்பண்ணினாரென்றான்; அதினிமித்தம் அந்த ஸ்தலத்திற்குப் பாகால்பிராசீம் என்னும் பேரிட்ட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ங்கே அவர்கள் தங்கள் தெய்வங்களைவிட்டு ஓடிப்போனார்கள்; தாவீது கற்பித்தபடி அவைகள் அக்கினியாலே சுட்டெரிக்கப்பட்டன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ங்கே அவர்கள் தங்கள் தெய்வங்களைவிட்டு ஓடிப்போனார்கள்; தாவீது கற்பித்தபடி அவைகள் அக்கினியாலே சுட்டெரிக்கப்பட்டன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ெலிஸ்தர் மறுபடியும் வந்து அந்தப் பள்ளத்தாக்கிலே இறங்கின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72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ദാവീദ് പിന്നെയും ദൈവത്തോടു അരുളപ്പാടു ചോദിച്ചപ്പോൾ ദൈവം അവനോടു: അവരുടെ പിന്നാലെ ചെല്ലാതെ അവര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ട്ടുതിരിഞ്ഞു ബാഖാവൃക്ഷങ്ങൾക്കെതിരെ അവരുടെ നേരെ ചെല്ലു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ബാഖാവൃക്ഷങ്ങളുടെ അഗ്രങ്ങളിൽകൂടി അണിയണിയായി നടക്കുന്ന ഒച്ച കേട്ടാൽ നീ പടെക്കു പുറപ്പെടുക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ഫെലിസ്ത്യരുടെ സൈന്യത്തെ തോല്പിപ്പാൻ ദൈവം നിനക്കു മുമ്പായി പുറപ്പെട്ടിരിക്കുന്നു എന്നു അരുളിച്ചെയ്ത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ദൈവം കല്പിച്ചതുപോലെ ദാവീദ് ചെയ്തു; അവർ ഗിബെയോൻ മുതൽ ഗേസെർവരെ ഫെലിസ്ത്യ സൈന്യത്തെ തോല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ദാവീദിന്റെ കീർത്തി സകലദേശങ്ങളിലും പരക്കയും യഹോവ അവനെയുള്ള ഭയം സർവ്വജാതികൾക്കും വരുത്തുക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സോർരാജാവായ ഹീരാം, ദാവീദിന്റെ അടുക്കൽ ദൂതന്മാരെയും അവന്നു ഒരു അരമന പണിയേണ്ടതിന്നു ദേവദാരുക്കള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ൽപ്പണിക്കാരെയും ആശാരിമാരെയും അയ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യഹോവയുടെ ജനമായ യിസ്രായേൽ നിമിത്തം തന്റെ രാജത്വം ഉന്നതിപ്രാപിച്ചതിനാൽ തന്നെ യഹോവ യിസ്രായേല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അപ്പോൾ ദാവീദ് ദൈവത്തോടു: ഞാൻ ഫെലിസ്ത്യരുടെ നേരെ പുറപ്പെടേണമോ? അവരെ എന്റെ കയ്യിൽ ഏല്പിച്ചുതരുമ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രാജാവായി സ്ഥിരപ്പെടുത്തി എന്നു ദാവീദിന്നു മനസ്സിലാ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ദാവീദ് യെരൂശലേമിൽവെച്ചു വേറെയും ഭാര്യമാരെ പരിഗ്രഹിച്ചു, വളരെ പുത്രന്മാരെയും പുത്രിമാര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ജനിപ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യെരൂശലേമിൽ വെച്ചു അവന്നു ജനിച്ച മക്കളുടെ പേരുകളാവിതു: ശമ്മൂവ, ശോബാബ്, നാഥാൻ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ശലോമോൻ, യിബ്ഹാർ, എലീശൂവ, എൽപേലെത്ത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നോഗഹ്, നേഫെഗ്, യാഫീയ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എലീശാമാ, ബെല്യാദാ, എലീഫേലെത്ത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ദാവീദ് എല്ലായിസ്രായേലിന്നും രാജാവായി അഭിഷേകം കഴിഞ്ഞു എന്നു ഫെലിസ്ത്യർ കേട്ടപ്പോൾ, ഫെലിസ്ത്യ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ഒക്കെയും ദാവീദിനെ പിടിപ്പാൻ ചെന്നു; ദാവീദ് അതു കേട്ടു അവരുടെ മുമ്പിൽനിന്നു ഒഴിഞ്ഞുപോ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ഫെലിസ്ത്യർ വന്നു രെഫായീംതാഴ്വരയിൽ പര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ചോദിച്ചു. യഹോവ അവനോടു: പുറപ്പെടുക; ഞാൻ അവരെ നിന്റെ കയ്യിൽ ഏല്പിക്കും എന്നു അരുളിച്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അങ്ങനെ അവർ ബാൽപെരാസീമിൽ ചെന്നു; അവിടെവെച്ചു ദാവീദ് അവരെ തോല്പിച്ചു: വെള്ളച്ചാട്ടംപോലെ ദൈവം എ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ശത്രുക്കളെ എന്റെ കയ്യാൽ തകർത്തുകളഞ്ഞു എന്നു ദാവീദ് പറഞ്ഞു; അതുകൊണ്ടു ആ സ്ഥലത്തിന്നു ബാൽ-പെരാസീ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പേർ പറഞ്ഞു വ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എന്നാൽ അവർ തങ്ങളുടെ ദേവന്മാരെ അവിടെ വിട്ടേച്ചുപോയി; അവയെ തീയിലിട്ടു ചുട്ടുകളവാൻ ദാവീദ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ല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ഫെലിസ്ത്യർ പിന്നെയും താഴ്വരയിൽ വന്നു പര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2026-08-01T13:30:07Z</dcterms:created>
  <dcterms:modified xsi:type="dcterms:W3CDTF">2026-08-01T13:30:07Z</dcterms:modified>
  <dc:title>1 நாளாகமம் : 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