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773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இம்மட்டும் என்னை ஆசீர்வதித்தீர்; இனிமே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டாறு சேறு குன்றில் தேவரீர் நடத்திடும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தய நேரம் வர, களிப்பேன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றைந்து போன நேசரைக் காண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ாரிருளில், என் நேச தீபமே, நடத்துமேன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றொளியில்லை, வீடும் தூரமே, நடத்துமேன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தாங்கின், தூரக்காட்சி ஆசியேன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ர் அடி மட்டும் என் முன் காட்டும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என் இஷ்டப்படி நடந்தேன், ஐயோ! முன்னாளில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த்தாசை தேடவில்லை; இப்போதோ நடத்துமேன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்லாசம் நாடினேன், திகிலி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ீம்பு கொண்டேன், அன்பாக மன்னிய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4">
  <a:themeElements>
    <a:clrScheme name="Theme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2026-09-08T09:51:25Z</dcterms:created>
  <dcterms:modified xsi:type="dcterms:W3CDTF">2026-09-08T09:51:25Z</dcterms:modified>
  <dc:title>துதிப் பாடல்கள் : 1067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