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ராயர் மூவர் கீழ்தேசம்
விட்டு வந்தோம் வெகுதூரம்
கையில் காணிக்கைகள் கொண்டு
பின் செல்வோம் நட்சத்திர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... ஓ... இராவின் ஜோதி நட்சத்திரம்
ஆச்சரிய நட்சத்திரம்
நித்தம் வழி காட்டிச் செல்லும்
உந்தன் மங்கா வெளிச்ச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த்லகேம் வந்த இராஜாவே
உம்மை நித்திய வேந்தன் என்றேன்
க்ரீடம் சூடும் நற்பொன்னை நான்
வைத்தேன் உம் முன்னமே --- ஓ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ெள்ளை போளம் நான் ஈவேன்
கொண்டு வந்தேன் கடவுளே
துஷ்ட பாவ பாரம் தாங்கி
மரிப்பார் தேவனே --- ஓ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ப வர்க்கம் நான் ஈவேன்
தெய்வம் என்று தெரிவிப்பேன்
ஜெப தூபம் ஏறெடுப்பேன்
உம் பாதம் பணிவேன் --- ஓ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2026-09-15T17:30:45Z</dcterms:created>
  <dcterms:modified xsi:type="dcterms:W3CDTF">2026-09-15T17:30:45Z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