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ாபிலோன் ராஜாவின்மேல் சொல்லும் வாக்கியமாவது: ஒடுக்கினவன் ஒழிந்துபோனானே! பொன்னகரி ஒழிந்துபோயிற்றே!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துஷ்டரின் தண்டாயுதத்தையும், அரசாண்டவர்களின் செங்கோலையும் முறித்துப்போட்ட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க்கிரங்கொண்டு ஓயாத அடியாய் ஜனங்களை அடித்து, கோபமாய் ஜாதிகளை அரசாண்டவன், தடுப்பாரில்லாமல் துன்பப்படுத்தப்பட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க்கிரங்கொண்டு ஓயாத அடியாய் ஜனங்களை அடித்து, கோபமாய் ஜாதிகளை அரசாண்டவன், தடுப்பாரில்லாமல் துன்பப்படுத்தப்படு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முழுதும் இளைப்பாறி அமைந்திருக்கிறது; கெம்பீரமாய் முழங்க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தாரு விருட்சங்களும், லீபனோனின் கேதுருக்களும் உன்னிமித்தம் சந்தோஷப்பட்டு, நீ விழுந்துகிடந்தது முதற்கொண்டு எங்களை வெட்டவருவார் ஒருவரும் இல்லை என்று சொல்ல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தாரு விருட்சங்களும், லீபனோனின் கேதுருக்களும் உன்னிமித்தம் சந்தோஷப்பட்டு, நீ விழுந்துகிடந்தது முதற்கொண்டு எங்களை வெட்டவருவார் ஒருவரும் இல்லை என்று சொல்ல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ே இருக்கிற பாதாளம் உன்னிமித்தம் அதிர்ந்து, உன் வருகைக்கு எதிர்கொண்டு, பூமியில் அதிபதிகளாயிருந்து செத்த இராட்சதர் யாவரையும் உன்னிமித்தம் எழுப்பி, ஜாதிகளுடைய எல்லா ராஜாக்களையும் அவர்களுடைய சிங்காசனங்களிலிருந்து எழுந்திருக்கப்பண்ண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ே இருக்கிற பாதாளம் உன்னிமித்தம் அதிர்ந்து, உன் வருகைக்கு எதிர்கொண்டு, பூமியில் அதிபதிகளாயிருந்து செத்த இராட்சதர் யாவரையும் உன்னிமித்தம் எழுப்பி, ஜாதிகளுடைய எல்லா ராஜாக்களையும் அவர்களுடைய சிங்காசனங்களிலிருந்து எழுந்திருக்கப்பண்ணு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ெல்லாரும் உன்னை நோக்கி: நீயும் எங்களைப்போல பலட்சயமானாயோ? எங்களுக்குச் சமானமானாயோ? என்று சொல்ல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யாக்கோபுக்கு இரங்கி, பின்னும் இஸ்ரவேலரைத் தெரிந்துகொண்டு, அவர்களை அவர்கள் தேசத்திலே தாபரிக்கப்பண்ணுவார்; அந்நியரும் அவர்களோடு சேர்க்கையாகி யாக்கோபின் வம்சத்தோடே கூடிக்கொள்வ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ெல்லாரும் உன்னை நோக்கி: நீயும் எங்களைப்போல பலட்சயமானாயோ? எங்களுக்குச் சமானமானாயோ? என்று சொல்ல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ஆடம்பரமும், உன் வாத்தியங்களின் முழக்கமும் பாதாளத்தில் தள்ளுண்டுபோயிற்று; புழுக்களே உன் படுக்கை, பூச்சிகளே உன் போர்வ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ஆடம்பரமும், உன் வாத்தியங்களின் முழக்கமும் பாதாளத்தில் தள்ளுண்டுபோயிற்று; புழுக்களே உன் படுக்கை, பூச்சிகளே உன் போர்வ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ன் மகனாகிய விடிவெள்ளியே, நீ வானத்திலிருந்து விழுந்தாயே! ஜாதிகளை ஈனப்படுத்தினவனே, நீ தரையிலே விழ வெட்டப்பட்டாயே!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ன் மகனாகிய விடிவெள்ளியே, நீ வானத்திலிருந்து விழுந்தாயே! ஜாதிகளை ஈனப்படுத்தினவனே, நீ தரையிலே விழ வெட்டப்பட்டாயே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ானத்துக்கு ஏறுவேன், தேவனுடைய நட்சத்திரங்களுக்குமேலாக என் சிங்காசனத்தை உயர்த்துவேன்; வடபுறங்களிலுள்ள ஆராதனைக் கூட்டத்தின் பர்வதத்திலே வீற்றிருப்பேன் என்ற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ானத்துக்கு ஏறுவேன், தேவனுடைய நட்சத்திரங்களுக்குமேலாக என் சிங்காசனத்தை உயர்த்துவேன்; வடபுறங்களிலுள்ள ஆராதனைக் கூட்டத்தின் பர்வதத்திலே வீற்றிருப்பேன் என்ற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மேகங்களுக்கு மேலாக உன்னதங்களில் ஏறுவேன்; உன்னதமானவருக்கு ஒப்பாவேன் என்றும் நீ உன் இருதயத்தில் சொன்னாய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நீ அகாதமான பாதாளத்திலே தள்ளுண்டுபோன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னைக் காண்கிறவர்கள் உன்னை உற்றுப்பார்த்து, உன்னைக் குறித்துச் சிந்தித்து இவன்தானா பூமியைத் தத்தளிக்கவும், ராஜ்யங்களை அதிரவும் செய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யாக்கோபுக்கு இரங்கி, பின்னும் இஸ்ரவேலரைத் தெரிந்துகொண்டு, அவர்களை அவர்கள் தேசத்திலே தாபரிக்கப்பண்ணுவார்; அந்நியரும் அவர்களோடு சேர்க்கையாகி யாக்கோபின் வம்சத்தோடே கூடிக்கொள்வ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னைக் காண்கிறவர்கள் உன்னை உற்றுப்பார்த்து, உன்னைக் குறித்துச் சிந்தித்து இவன்தானா பூமியைத் தத்தளிக்கவும், ராஜ்யங்களை அதிரவும் செய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லகத்தை வனாந்தரமாக்கி, அதின் நகரங்களை அழித்து, சிறைப்பட்டவர்களைத் தங்கள் வீடுகளுக்குப் போகவிடாமலிருந்தவன் என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லகத்தை வனாந்தரமாக்கி, அதின் நகரங்களை அழித்து, சிறைப்பட்டவர்களைத் தங்கள் வீடுகளுக்குப் போகவிடாமலிருந்தவன் என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ாதிகளுடைய சகல ராஜாக்களும், அவரவர் தங்கள் அறையிலே மகிமையோடே கிடத்தப்பட்டிருக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வர்களோடே அடக்கம்பண்ணப்படுவதில்லை; நீ உன் தேசத்தைக் கெடுத்து உன் ஜனத்தைக் கொன்றுபோட்டாய்; தீமைசெய்கிறவர்களுடைய சந்ததி ஒருபோதும் பேர்பெறுவ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வர்களோடே அடக்கம்பண்ணப்படுவதில்லை; நீ உன் தேசத்தைக் கெடுத்து உன் ஜனத்தைக் கொன்றுபோட்டாய்; தீமைசெய்கிறவர்களுடைய சந்ததி ஒருபோதும் பேர்பெறுவ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ுத்திரர் எழும்பித் தேசத்தைச் சுதந்தரித்துக்கொண்டு, உலகத்தைப் பட்டணங்களால் நிரப்பாதபடிக்கு, அவர்கள் பிதாக்களுடைய அக்கிரமத்தினிமித்தம் அவர்களைக் கொலைசெய்ய ஆயத்தம்பண்ண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ுத்திரர் எழும்பித் தேசத்தைச் சுதந்தரித்துக்கொண்டு, உலகத்தைப் பட்டணங்களால் நிரப்பாதபடிக்கு, அவர்கள் பிதாக்களுடைய அக்கிரமத்தினிமித்தம் அவர்களைக் கொலைசெய்ய ஆயத்தம்பண்ண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அவர்களுக்கு விரோதமாய் எழும்புவேன் என்று சேனைகளின் கர்த்தர் சொல்லுகிறார்; பாபிலோனுடைய பேரையும், அதில் மீந்திருக்கிறதையும், புத்திரனையும் பௌத்திரனையும் சங்கரிப்பேனெ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அவர்களுக்கு விரோதமாய் எழும்புவேன் என்று சேனைகளின் கர்த்தர் சொல்லுகிறார்; பாபிலோனுடைய பேரையும், அதில் மீந்திருக்கிறதையும், புத்திரனையும் பௌத்திரனையும் சங்கரிப்பேனெ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ை முள்ளம்பன்றிகளுக்குச் சுதந்தரமும், தண்ணீர் நிற்கும் பள்ளங்களுமாக்கி, அதைச் சங்காரம் என்னும் துடைப்பத்தினால் பெருக்கிவி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ை முள்ளம்பன்றிகளுக்குச் சுதந்தரமும், தண்ணீர் நிற்கும் பள்ளங்களுமாக்கி, அதைச் சங்காரம் என்னும் துடைப்பத்தினால் பெருக்கிவி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நினைத்திருக்கிறபடியே நடக்கும்; நான் நிர்ணயித்தபடியே நிலைநிற்கும் என்று சேனைகளின் கர்த்தர் ஆணையிட்டுச் சொன்ன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நினைத்திருக்கிறபடியே நடக்கும்; நான் நிர்ணயித்தபடியே நிலைநிற்கும் என்று சேனைகளின் கர்த்தர் ஆணையிட்டுச் சொன்ன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சீரியனை என் தேசத்திலே முறித்து, என் மலைகளின்மேல் அவனை மிதித்துப்போடுவேன்; அப்பொழுது அவனுடைய நுகம் அவர்கள்மேலிருந்து விலகி, அவனுடைய சுமை அவர்கள் தோளிலிருந்து நீங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சீரியனை என் தேசத்திலே முறித்து, என் மலைகளின்மேல் அவனை மிதித்துப்போடுவேன்; அப்பொழுது அவனுடைய நுகம் அவர்கள்மேலிருந்து விலகி, அவனுடைய சுமை அவர்கள் தோளிலிருந்து நீங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சமனைத்தின்மேலும் நிர்ணயிக்கப்பட்ட யோசனை இதுவே; சகல ஜாதிகள்மேலும் நீட்டப்பட்டிருக்கிற கையும் இதுவே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சமனைத்தின்மேலும் நிர்ணயிக்கப்பட்ட யோசனை இதுவே; சகல ஜாதிகள்மேலும் நீட்டப்பட்டிருக்கிற கையும் இதுவே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ேனைகளின் கர்த்தர் இப்படி நிர்ணயித்திருக்கிறார், யார் அதை வியர்த்தமாக்குவான்? அவருடைய கை நீட்டப்பட்டிருக்கிறது, யார் அதைத் திருப்புவான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ேனைகளின் கர்த்தர் இப்படி நிர்ணயித்திருக்கிறார், யார் அதை வியர்த்தமாக்குவான்? அவருடைய கை நீட்டப்பட்டிருக்கிறது, யார் அதைத் திருப்புவான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ாஸ் ராஜா மரணமடைந்த வருஷத்திலே உண்டான பாரம் என்னவென்றால்: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ழு பெலிஸ்தியாவே, உன்னை அடித்த கோல் முறிந்ததென்று அக்களிப்பாயிராதே; பாம்பின் வேரிலிருந்து கட்டுவிரியன் தோன்றும்; அதின் கனி பறக்கிற அக்கினி சர்ப்பமாயிரு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ழு பெலிஸ்தியாவே, உன்னை அடித்த கோல் முறிந்ததென்று அக்களிப்பாயிராதே; பாம்பின் வேரிலிருந்து கட்டுவிரியன் தோன்றும்; அதின் கனி பறக்கிற அக்கினி சர்ப்பமாயிர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ரித்திரரின் தலைப்பிள்ளைகள் திருப்தியாய்ப் புசித்து, எளியவர்கள் சுகமாய்ப் படுத்திருப்பார்கள்; உன்வேரைப் பஞ்சத்தினாலே சாகப்பண்ணுவேன், உன்னில் மீதியானவர்களை அவன் கொன்றுபோடு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ரித்திரரின் தலைப்பிள்ளைகள் திருப்தியாய்ப் புசித்து, எளியவர்கள் சுகமாய்ப் படுத்திருப்பார்கள்; உன்வேரைப் பஞ்சத்தினாலே சாகப்பண்ணுவேன், உன்னில் மீதியானவர்களை அவன் கொன்றுபோட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ாசலே அலறு; நகரமே கதறு; பெலிஸ்தியாவே, நீ முழுதும் கரைந்துபோகிறாய்; ஏனென்றால், வடக்கே இருந்து புகைக்காடாய் வருகிறான்; அவன் கூட்டங்களில் தனித்தவன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ாசலே அலறு; நகரமே கதறு; பெலிஸ்தியாவே, நீ முழுதும் கரைந்துபோகிறாய்; ஏனென்றால், வடக்கே இருந்து புகைக்காடாய் வருகிறான்; அவன் கூட்டங்களில் தனித்தவன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ோதும் இந்த ஜாதியின் ஸ்தானாபதிகளுக்கு என்ன மாறுத்தரவு சொல்லப்படும்? கர்த்தர் சீயோனை அஸ்திபாரப்படுத்தினார்; அவருடைய ஜனத்தில் சிறுமையானவர்கள் அதிலே திடன்கொண்டு தங்குவார்கள் என்பத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ோதும் இந்த ஜாதியின் ஸ்தானாபதிகளுக்கு என்ன மாறுத்தரவு சொல்லப்படும்? கர்த்தர் சீயோனை அஸ்திபாரப்படுத்தினார்; அவருடைய ஜனத்தில் சிறுமையானவர்கள் அதிலே திடன்கொண்டு தங்குவார்கள் என்பத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உன் துக்கத்தையும் உன் தத்தளிப்பையும், நீ அடிமையாக்கப்பட்டிருந்த கடினமான அடிமைத்தனத்தையும் நீக்கி, உன்னை இளைப்பாறப்பண்ணும் அக்காலத்திலே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உன் துக்கத்தையும் உன் தத்தளிப்பையும், நீ அடிமையாக்கப்பட்டிருந்த கடினமான அடிமைத்தனத்தையும் நீக்கி, உன்னை இளைப்பாறப்பண்ணும் அக்காலத்திலே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ாபிலோன் ராஜாவின்மேல் சொல்லும் வாக்கியமாவது: ஒடுக்கினவன் ஒழிந்துபோனானே! பொன்னகரி ஒழிந்துபோயிற்றே!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ased! the golden city ceas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has broken the staff of the wicked, and the sceptre of the rul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who stroke the people in wrath with a continual stroke, he that ruled the nations in anger,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ed, and none hin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hole earth is at rest, and is quiet: they break forth into sing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a, the fir trees rejoice at you, and the cedars of Lebanon, saying, Since you are laid down,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 chopper has come up against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ll from beneath is moved for you to meet you at your coming: it stirs up the dead for you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chief ones of the earth; it has raised up from their thrones all the kings of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y shall speak and say unto you, Are you also become weak as we? are you become lik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the LORD will have mercy on Jacob, and will yet choose Israel, and set them in thei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pomp is brought down to the grave, and the noise of your viols: the worm is spread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the worms c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ow are you fallen from heaven, O Lucifer, son of the morning! how are you cut dow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, which did weaken the nation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you have said in yours heart, I will ascend into heaven, I will exalt my throne abo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rs of God: I will sit also upon the mount of the congregation, in the sides of the no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ill ascend above the heights of the clouds; I will be like the most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et you shall be brought down to hell, to the sides of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that see you shall narrowly look upon you, and consider you, saying, Is this the ma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: and the strangers shall be joined with them, and they shall cleave to the house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the earth to tremble, that did shake kingdom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made the world as a wilderness, and destroyed the cities thereof; that opened not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prisone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ll the kings of the nations, even all of them, lie in glory, every one in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you are cast out of your grave like an abominable branch, and as the raiment of t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slain, thrust through with a sword, that go down to the stones of the pit; as a carcass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shall not be joined with them in burial, because you have destroyed your land, and sl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people: the seed of evildoers shall never be renow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Prepare slaughter for his children for the iniquity of their fathers; that they do not rise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people shall take them, and bring them to their place: and the house of Israel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the land, nor fill the face of the world with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will rise up against them, says the LORD of hosts, and cut off from Babylon the nam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, and son, and nephew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 will also make it a possession for the bittern, and pools of water: and I will sweep i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som of destruction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LORD of hosts has sworn, saying, Surely as I have thought, so shall it come to pass;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purposed, so shall it st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at I will break the Assyrian in my land, and upon my mountains tread him under foot: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is yoke depart from off them, and his burden depart from off their shou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is is the purpose that is purposed upon the whole earth: and this is the hand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them in the land of the LORD for servants and handmaids: and they shall take them capti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tched out upon all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the LORD of hosts has purposed, and who shall nullify it? and his hand is stretched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shall turn it ba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n the year that king Ahaz died was this bu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Rejoice not you, whole Palestina, because the rod of him that stroke you is broken: for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rpent's root shall come forth a cockatrice, and his fruit shall be a fiery flying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firstborn of the poor shall feed, and the needy shall lie down in safety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ll your root with famine, and he shall slay your rem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ail, O gate; cry, O city; you, whole Palestina, are dissolved: for there shall come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 a smoke, and none shall be alone in his appointed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captives they were; and they shall rule over their oppress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hat shall one then answer the messengers of the nation? That the LORD has founded Zio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 of his people shall trust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shall come to pass in the day that the LORD shall give you rest from your sorrow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ear, and from the hard bondage wherein you were made to ser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you shall take up this proverb against the king of Babylon, and say, How has the oppress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2026-07-18T18:05:40Z</dcterms:created>
  <dcterms:modified xsi:type="dcterms:W3CDTF">2026-07-18T18:05:40Z</dcterms:modified>
  <dc:title>ஏசாயா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