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at you shall take up this proverb against the king of Babylon, and say, How has the oppressor ceased! the golden city cease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 LORD has broken the staff of the wicked, and the sceptre of the ruler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He who stroke the people in wrath with a continual stroke, he that ruled the nations in anger, is persecuted, and none hinder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He who stroke the people in wrath with a continual stroke, he that ruled the nations in anger, is persecuted, and none hinder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whole earth is at rest, and is quiet: they break forth into singing.]]></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ea, the fir trees rejoice at you, and the cedars of Lebanon, saying, Since you are laid down, no tree chopper has come up against u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ea, the fir trees rejoice at you, and the cedars of Lebanon, saying, Since you are laid down, no tree chopper has come up against u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Hell from beneath is moved for you to meet you at your coming: it stirs up the dead for you, even all the chief ones of the earth; it has raised up from their thrones all the kings of the nation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Hell from beneath is moved for you to meet you at your coming: it stirs up the dead for you, even all the chief ones of the earth; it has raised up from their thrones all the kings of the nation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Hell from beneath is moved for you to meet you at your coming: it stirs up the dead for you, even all the chief ones of the earth; it has raised up from their thrones all the kings of the natio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 the LORD will have mercy on Jacob, and will yet choose Israel, and set them in their own land: and the strangers shall be joined with them, and they shall cleave to the house of Jacob.]]></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y shall speak and say unto you, Are you also become weak as we? are you become like unto u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y shall speak and say unto you, Are you also become weak as we? are you become like unto u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r pomp is brought down to the grave, and the noise of your viols: the worm is spread under you, and the worms cover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r pomp is brought down to the grave, and the noise of your viols: the worm is spread under you, and the worms cover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ow are you fallen from heaven, O Lucifer, son of the morning! how are you cut down to the ground, which did weaken the nation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ow are you fallen from heaven, O Lucifer, son of the morning! how are you cut down to the ground, which did weaken the nation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or you have said in yours heart, I will ascend into heaven, I will exalt my throne above the stars of God: I will sit also upon the mount of the congregation, in the sides of the nor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or you have said in yours heart, I will ascend into heaven, I will exalt my throne above the stars of God: I will sit also upon the mount of the congregation, in the sides of the nor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will ascend above the heights of the clouds; I will be like the most High.]]></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will ascend above the heights of the clouds; I will be like the most Hig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 the LORD will have mercy on Jacob, and will yet choose Israel, and set them in their own land: and the strangers shall be joined with them, and they shall cleave to the house of Jacob.]]></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et you shall be brought down to hell, to the sides of the p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y that see you shall narrowly look upon you, and consider you, saying, Is this the man that made the earth to tremble, that did shake kingdom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y that see you shall narrowly look upon you, and consider you, saying, Is this the man that made the earth to tremble, that did shake kingdom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at made the world as a wilderness, and destroyed the cities thereof; that opened not the house of his prisoner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at made the world as a wilderness, and destroyed the cities thereof; that opened not the house of his prisoner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ll the kings of the nations, even all of them, lie in glory, every one in his own hous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you are cast out of your grave like an abominable branch, and as the raiment of those that are slain, thrust through with a sword, that go down to the stones of the pit; as a carcass trodden under fee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you are cast out of your grave like an abominable branch, and as the raiment of those that are slain, thrust through with a sword, that go down to the stones of the pit; as a carcass trodden under fee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you are cast out of your grave like an abominable branch, and as the raiment of those that are slain, thrust through with a sword, that go down to the stones of the pit; as a carcass trodden under fee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not be joined with them in burial, because you have destroyed your land, and slain your people: the seed of evildoers shall never be renown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people shall take them, and bring them to their place: and the house of Israel shall possess them in the land of the LORD for servants and handmaids: and they shall take them captives, whose captives they were; and they shall rule over their oppressor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shall not be joined with them in burial, because you have destroyed your land, and slain your people: the seed of evildoers shall never be renown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Prepare slaughter for his children for the iniquity of their fathers; that they do not rise, nor possess the land, nor fill the face of the world with citi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Prepare slaughter for his children for the iniquity of their fathers; that they do not rise, nor possess the land, nor fill the face of the world with citi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 will rise up against them, says the LORD of hosts, and cut off from Babylon the name, and remnant, and son, and nephew, says the LOR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 will rise up against them, says the LORD of hosts, and cut off from Babylon the name, and remnant, and son, and nephew, says the LOR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 will rise up against them, says the LORD of hosts, and cut off from Babylon the name, and remnant, and son, and nephew, says the LOR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 will also make it a possession for the bittern, and pools of water: and I will sweep it with the besom of destruction, says the LORD of host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 will also make it a possession for the bittern, and pools of water: and I will sweep it with the besom of destruction, says the LORD of host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of hosts has sworn, saying, Surely as I have thought, so shall it come to pass; and as I have purposed, so shall it stan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of hosts has sworn, saying, Surely as I have thought, so shall it come to pass; and as I have purposed, so shall it stan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people shall take them, and bring them to their place: and the house of Israel shall possess them in the land of the LORD for servants and handmaids: and they shall take them captives, whose captives they were; and they shall rule over their oppressor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at I will break the Assyrian in my land, and upon my mountains tread him under foot: then shall his yoke depart from off them, and his burden depart from off their shoulder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at I will break the Assyrian in my land, and upon my mountains tread him under foot: then shall his yoke depart from off them, and his burden depart from off their shoulder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is is the purpose that is purposed upon the whole earth: and this is the hand that is stretched out upon all the nation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is is the purpose that is purposed upon the whole earth: and this is the hand that is stretched out upon all the nation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 LORD of hosts has purposed, and who shall nullify it? and his hand is stretched out, and who shall turn it back?]]></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 LORD of hosts has purposed, and who shall nullify it? and his hand is stretched out, and who shall turn it back?]]></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n the year that king Ahaz died was this burde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Rejoice not you, whole Palestina, because the rod of him that stroke you is broken: for out of the serpent's root shall come forth a cockatrice, and his fruit shall be a fiery flying serpen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Rejoice not you, whole Palestina, because the rod of him that stroke you is broken: for out of the serpent's root shall come forth a cockatrice, and his fruit shall be a fiery flying serpen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firstborn of the poor shall feed, and the needy shall lie down in safety: and I will kill your root with famine, and he shall slay your remnan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people shall take them, and bring them to their place: and the house of Israel shall possess them in the land of the LORD for servants and handmaids: and they shall take them captives, whose captives they were; and they shall rule over their oppressor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firstborn of the poor shall feed, and the needy shall lie down in safety: and I will kill your root with famine, and he shall slay your remnant.]]></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Wail, O gate; cry, O city; you, whole Palestina, are dissolved: for there shall come from the north a smoke, and none shall be alone in his appointed time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Wail, O gate; cry, O city; you, whole Palestina, are dissolved: for there shall come from the north a smoke, and none shall be alone in his appointed time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hat shall one then answer the messengers of the nation? That the LORD has founded Zion, and the poor of his people shall trust in it.]]></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hat shall one then answer the messengers of the nation? That the LORD has founded Zion, and the poor of his people shall trust in i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shall come to pass in the day that the LORD shall give you rest from your sorrow, and from your fear, and from the hard bondage wherein you were made to serv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shall come to pass in the day that the LORD shall give you rest from your sorrow, and from your fear, and from the hard bondage wherein you were made to serv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at you shall take up this proverb against the king of Babylon, and say, How has the oppressor ceased! the golden city ceas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93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ஏசாயா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ழிந்து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 துஷ்டரின் தண்டாயுதத்தையும், அரசாண்டவர்களின் செங்கோலையும் முறித்துப்போ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க்கிரங்கொண்டு ஓயாத அடியாய் ஜனங்களை அடித்து, கோபமாய் ஜாதிகளை அரசாண்டவன், தடுப்பாரி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பப்படுத்தப்ப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மிமுழுதும் இளைப்பாறி அமைந்திருக்கிறது; கெம்பீரமாய் முழங்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தாரு விருட்சங்களும், லீபனோனின் கேதுருக்களும் உன்னிமித்தம் சந்தோஷப்பட்டு, நீ விழுந்துகிட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ற்கொண்டு எங்களை வெட்டவருவார் ஒருவரும் இல்லை என்று சொல்லு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ழே இருக்கிற பாதாளம் உன்னிமித்தம் அதிர்ந்து, உன் வருகைக்கு எதிர்கொண்டு, பூ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பதிகளாயிருந்து செத்த இராட்சதர் யாவரையும் உன்னிமித்தம் எழுப்பி, ஜாதிகளுடைய எல்லா ராஜாக்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சிங்காசனங்களிலிருந்து எழுந்திருக்கப்பண்ணு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யாக்கோபுக்கு இரங்கி, பின்னும் இஸ்ரவேலரைத் தெரிந்துகொண்டு, அவர்களை அவர்கள்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ல்லாரும் உன்னை நோக்கி: நீயும் எங்களைப்போல பலட்சயமானாயோ? எங்களுக்குச் சமானமானாயோ?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ஆடம்பரமும், உன் வாத்தியங்களின் முழக்கமும் பாதாளத்தில் தள்ளுண்டுபோயிற்று; புழுக்களே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 பூச்சிகளே உன் போர்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காலையின் மகனாகிய விடிவெள்ளியே, நீ வானத்திலிருந்து விழுந்தாயே! ஜாதிகளை ஈனப்படுத்தினவ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யிலே விழ வெட்டப்ப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வானத்துக்கு ஏறுவேன், தேவனுடைய நட்சத்திரங்களுக்குமேலாக என் சிங்காசனத்தை உயர்த்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புறங்களிலுள்ள ஆராதனைக் கூட்டத்தின் பர்வதத்திலே வீற்றிருப்பேன்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ன் மேகங்களுக்கு மேலாக உன்னதங்களில் ஏறுவேன்; உன்னதமானவருக்கு ஒப்பாவேன் என்றும் நீ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சொன்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ரிக்கப்பண்ணுவார்; அந்நியரும் அவர்களோடு சேர்க்கையாகி யாக்கோபின் வம்சத்தோடே கூடிக்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னாலும் நீ அகாதமான பாதாளத்திலே தள்ளுண்டுபோ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னைக் காண்கிறவர்கள் உன்னை உற்றுப்பார்த்து, உன்னைக் குறித்துச் சிந்தித்து இவன்தானா பூமி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த்தளிக்கவும், ராஜ்யங்களை அதிரவும்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லகத்தை வனாந்தரமாக்கி, அதின் நகரங்களை அழித்து, சிறைப்பட்டவர்களைத் தங்கள் வீடு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மலிருந்தவன் 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ஜாதிகளுடைய சகல ராஜாக்களும், அவரவர் தங்கள் அறையிலே மகிமையோடே கிடத்தப்பட்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யோ அழுகிப்போன கிளையைப்போலவும், பட்டயக்குத்தால் கொலையுண்டவர்களின் உடுப்பைப்போலவு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யின் கற்களுக்குள்ளே கிடக்கிறவர்களைப்போலவும், காலால் மிதிக்கப்பட்ட பிணத்தைப்போலவு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றைக்குப் புறம்பாய் எறிந்துவிடப்ப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 அவர்களோடே அடக்கம்பண்ணப்படுவதில்லை; நீ உன் தேசத்தைக் கெடுத்து உன் ஜனத்தைக் கொன்றுபோ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ஜனங்கள் அவர்களை அழைத்துக்கொண்டுபோய் அவர்கள் ஸ்தானத்தில் விடுவார்கள்; இஸ்ரவேல் வம்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செய்கிறவர்களுடைய சந்ததி ஒருபோதும் பேர்பெறு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 புத்திரர் எழும்பித் தேசத்தைச் சுதந்தரித்துக்கொண்டு, உலகத்தைப் பட்டணங்களால் நிரப்பா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தாக்களுடைய அக்கிரமத்தினிமித்தம் அவர்களைக் கொலைசெய்ய ஆயத்தம்பண்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ன் அவர்களுக்கு விரோதமாய் எழும்புவேன் என்று சேனைகளின் கர்த்தர் சொல்லுகிறார்; பாபிலோ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ம், அதில் மீந்திருக்கிறதையும், புத்திரனையும் பௌத்திரனையும் சங்கரிப்பேனென்று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 முள்ளம்பன்றிகளுக்குச் சுதந்தரமும், தண்ணீர் நிற்கும் பள்ளங்களுமாக்கி, அதைச் சங்காரம்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ப்பத்தினால் பெருக்கிவிடுவேன் என்று சேனைகளின்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ன் நினைத்திருக்கிறபடியே நடக்கும்; நான் நிர்ணயித்தபடியே நிலைநிற்கும் என்று சேனைகளி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ச்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தேசத்திலே அவர்களை வேலைக்காரராகவும் வேலைக்காரிகளாகவும் கையாண்டு, த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சீரியனை என் தேசத்திலே முறித்து, என் மலைகளின்மேல் அவனை மிதித்துப்போடுவேன்; அப்பொழுது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ம் அவர்கள்மேலிருந்து விலகி, அவனுடைய சுமை அவர்கள் தோளிலிருந்து நீ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தேசமனைத்தின்மேலும் நிர்ணயிக்கப்பட்ட யோசனை இதுவே; சகல ஜாதிகள்மேலும் நீட்டப்பட்டிருக்கிற 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துவே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சேனைகளின் கர்த்தர் இப்படி நிர்ணயித்திருக்கிறார், யார் அதை வியர்த்தமாக்குவான்? அவருடைய 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டப்பட்டிருக்கிறது, யார் அதைத் திரு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ஆகாஸ் ராஜா மரணமடைந்த வருஷத்திலே உண்டான பாரம் 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ழு பெலிஸ்தியாவே, உன்னை அடித்த கோல் முறிந்ததென்று அக்களிப்பாயிராதே; பாம்பின் வேரி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விரியன் தோன்றும்; அதின் கனி பறக்கிற அக்கினி சர்ப்ப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தரித்திரரின் தலைப்பிள்ளைகள் திருப்தியாய்ப் புசித்து, எளியவர்கள் சுகமாய்ப் படுத்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யாக்கினவர்களைச் சிறையாக்கி, தங்களை ஒடுக்கினவர்களை ஆ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வேரைப் பஞ்சத்தினாலே சாகப்பண்ணுவேன், உன்னில் மீதியானவர்களை அவன் கொன்று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வாசலே அலறு; நகரமே கதறு; பெலிஸ்தியாவே, நீ முழுதும் கரைந்துபோகிறாய்; ஏனென்றால், வடக்கே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க்காடாய் வருகிறான்; அவன் கூட்டங்களில் தனித்தவனி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ப்போதும் இந்த ஜாதியின் ஸ்தானாபதிகளுக்கு என்ன மாறுத்தரவு சொல்லப்படும்? கர்த்தர் 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ஸ்திபாரப்படுத்தினார்; அவருடைய ஜனத்தில் சிறுமையானவர்கள் அதிலே திடன்கொண்டு தங்குவார்கள்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உன் துக்கத்தையும் உன் தத்தளிப்பையும், நீ அடிமையாக்கப்பட்டிருந்த கடின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மைத்தனத்தையும் நீக்கி, உன்னை இளைப்பாறப்பண்ணும் அக்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 பாபிலோன் ராஜாவின்மேல் சொல்லும் வாக்கியமாவது: ஒடுக்கினவன் ஒழிந்துபோனானே! பொன்ன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4]]></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2026-09-07T01:04:25Z</dcterms:created>
  <dcterms:modified xsi:type="dcterms:W3CDTF">2026-09-07T01:04:25Z</dcterms:modified>
  <dc:title>ஏசாயா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