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எங்கள் சுவிசேஷம் உங்களிடத்தில் வசனத்தோடேமாத்திரமல்ல, வல்லமையோடும், பரிசுத்த ஆவியோடும், முழுநிச்சயத்தோடும் வந்தது; நாங்களும் உங்களுக்குள்ளே இருந்தபோது உங்கள்நிமித்தம் எப்படிப்பட்டவர்களாயிருந்தோமென்று அறிந்திருக்கிறீர்களே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எங்கள் சுவிசேஷம் உங்களிடத்தில் வசனத்தோடேமாத்திரமல்ல, வல்லமையோடும், பரிசுத்த ஆவியோடும், முழுநிச்சயத்தோடும் வந்தது; நாங்களும் உங்களுக்குள்ளே இருந்தபோது உங்கள்நிமித்தம் எப்படிப்பட்டவர்களாயிருந்தோமென்று அறிந்திருக்கிறீர்களே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நீங்கள் மிகுந்த உபத்திரவத்திலே, பரிசுத்த ஆவியின் சந்தோஷத்தோடே, திருவசனத்தை ஏற்றுக்கொண்டு, எங்களையும் கர்த்தரையும் பின்பற்றுகிறவர்களாகி,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நீங்கள் மிகுந்த உபத்திரவத்திலே, பரிசுத்த ஆவியின் சந்தோஷத்தோடே, திருவசனத்தை ஏற்றுக்கொண்டு, எங்களையும் கர்த்தரையும் பின்பற்றுகிறவர்களாகி,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இவ்விதமாய் மக்கெதோனியாவிலும் அகாயாவிலுமுள்ள விசுவாசிகள் யாவருக்கும் மாதிரிகளானீர்கள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எப்படியெனில், உங்களிடத்திலிருந்து கர்த்தருடைய வசனம் மக்கெதோனியாவிலும் அகாயாவிலும் தொனித்ததுமல்லாமல், நாங்கள் அதைக்குறித்து ஒன்றும் சொல்லவேண்டியதாயிராதபடிக்கு, தேவனைப்பற்றின உங்கள் விசுவாசம் எங்கும் பிரசித்தமாயிற்று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எப்படியெனில், உங்களிடத்திலிருந்து கர்த்தருடைய வசனம் மக்கெதோனியாவிலும் அகாயாவிலும் தொனித்ததுமல்லாமல், நாங்கள் அதைக்குறித்து ஒன்றும் சொல்லவேண்டியதாயிராதபடிக்கு, தேவனைப்பற்றின உங்கள் விசுவாசம் எங்கும் பிரசித்தமாயிற்று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ஏனெனில், அவர்கள்தாமே எங்களைக்குறித்து, உங்களிடத்தில் நாங்கள் அடைந்த பிரவேசம் இன்னதென்பதையும், ஜீவனுள்ள மெய்யான தேவனுக்கு ஊழியஞ்செய்வதற்கு, நீங்கள் விக்கிரகங்களை விட்டு தேவனிடத்திற்கு மனந்திரும்பினதையும்,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ஏனெனில், அவர்கள்தாமே எங்களைக்குறித்து, உங்களிடத்தில் நாங்கள் அடைந்த பிரவேசம் இன்னதென்பதையும், ஜீவனுள்ள மெய்யான தேவனுக்கு ஊழியஞ்செய்வதற்கு, நீங்கள் விக்கிரகங்களை விட்டு தேவனிடத்திற்கு மனந்திரும்பினதையும்,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வர் மரித்தோரிலிருந்தெழுப்பினவரும், இனிவரும் கோபாக்கினையினின்று நம்மை நீங்கலாக்கி இரட்சிக்கிறவருமாயிருக்கிற அவருடைய குமாரனாகிய இயேசு பரலோகத்திலிருந்து வருவதை நீங்கள் எதிர்பார்த்துக்கொண்டிருக்கிறதையும், அறிவிக்கிறார்களே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பவுலும், சில்வானும், தீமோத்தேயும், பிதாவாகிய தேவனுக்குள்ளும் கர்த்தராகிய இயேசுகிறிஸ்துவுக்குள்ளும் இருக்கிற தெசலோனிக்கேயர் சபைக்கு எழுதுகிறதாவது: நம்முடைய பிதாவாகிய தேவனாலும் கர்த்தராகிய இயேசுகிறிஸ்துவினாலும் உங்களுக்குக் கிருபையும் சமாதானமும் உண்டாவதாக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வர் மரித்தோரிலிருந்தெழுப்பினவரும், இனிவரும் கோபாக்கினையினின்று நம்மை நீங்கலாக்கி இரட்சிக்கிறவருமாயிருக்கிற அவருடைய குமாரனாகிய இயேசு பரலோகத்திலிருந்து வருவதை நீங்கள் எதிர்பார்த்துக்கொண்டிருக்கிறதையும், அறிவிக்கிறார்களே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பவுலும், சில்வானும், தீமோத்தேயும், பிதாவாகிய தேவனுக்குள்ளும் கர்த்தராகிய இயேசுகிறிஸ்துவுக்குள்ளும் இருக்கிற தெசலோனிக்கேயர் சபைக்கு எழுதுகிறதாவது: நம்முடைய பிதாவாகிய தேவனாலும் கர்த்தராகிய இயேசுகிறிஸ்துவினாலும் உங்களுக்குக் கிருபையும் சமாதானமும் உண்டாவதாக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தேவனுக்குப் பிரியமான சகோதரரே, உங்கள் விசுவாசத்தின் கிரியையையும், உங்கள் அன்பின் பிரயாசத்தையும், நம்முடைய கர்த்தருடைய இயேசுகிறிஸ்துவின்மேலுள்ள உங்கள் நம்பிக்கையின் பொறுமையையும், நம்முடைய பிதாவாகிய தேவனுக்குமுன்பாக நாங்கள் இடைவிடாமல் நினைவுகூர்ந்து,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தேவனுக்குப் பிரியமான சகோதரரே, உங்கள் விசுவாசத்தின் கிரியையையும், உங்கள் அன்பின் பிரயாசத்தையும், நம்முடைய கர்த்தருடைய இயேசுகிறிஸ்துவின்மேலுள்ள உங்கள் நம்பிக்கையின் பொறுமையையும், நம்முடைய பிதாவாகிய தேவனுக்குமுன்பாக நாங்கள் இடைவிடாமல் நினைவுகூர்ந்து,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நீங்கள் தெரிந்துகொள்ளப்பட்டவர்களென்று நாங்கள் அறிந்து,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நீங்கள் தெரிந்துகொள்ளப்பட்டவர்களென்று நாங்கள் அறிந்து,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எங்கள் ஜெபங்களில் இடைவிடாமல் உங்களைக்குறித்து விண்ணப்பம்பண்ணி, உங்களெல்லாருக்காகவும் எப்பொழுதும் தேவனை ஸ்தோத்திரிக்கிறோம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எங்கள் சுவிசேஷம் உங்களிடத்தில் வசனத்தோடேமாத்திரமல்ல, வல்லமையோடும், பரிசுத்த ஆவியோடும், முழுநிச்சயத்தோடும் வந்தது; நாங்களும் உங்களுக்குள்ளே இருந்தபோது உங்கள்நிமித்தம் எப்படிப்பட்டவர்களாயிருந்தோமென்று அறிந்திருக்கிறீர்களே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9970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ெசலோனிக்கேயர் : 1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ಬಂತೆಂಬದನ್ನು ತಿಳಿದಿದ್ದೇವೆ. ನಾವು ನಿಮ್ಮಲ್ಲಿದ್ದು ನಿಮಗೋಸ್ಕರ ಎಂಥವರಾಗಿ ವರ್ತಿಸಿದೆವೆಂಬದನ್ನು ನೀವೂ ತಿಳಿದ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ெசலோனிக்கேயர் : 1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ದ್ದೀರ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ெசலோனிக்கேயர் : 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ಇದಲ್ಲದೆ ನೀವು ಬಹಳ ಹಿಂಸೆಯನ್ನು ಅನುಭವಿಸಬೇಕಾಗಿದ್ದರೂ ಪವಿತ್ರಾತ್ಮನಿಂದುಂಟಾದ ಆನಂದದೊಡನೆ ವಾಕ್ಯವನ್ನು ಅಂಗೀಕರಿಸ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ெசலோனிக்கேயர் : 1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ನಮ್ಮನ್ನೂ ಕರ್ತನನ್ನೂ ಅನುಸರಿಸುವವರಾದಿರ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ெசலோனிக்கேயர் : 1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ಹೀಗೆ ಮಕೆ ದೋನ್ಯದಲ್ಲಿಯೂ ಅಕಾಯದಲ್ಲಿಯೂ ನಂಬುವವ ರೆಲ್ಲರಿಗೆ ನೀವು ಮಾದರಿಯಾದಿರಿ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ெசலோனிக்கேயர் : 1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ಕರ್ತನ ವಾಕ್ಯವು ನಿಮ್ಮಿಂದಲೇ ಮಕೆದೋನ್ಯದಲ್ಲಿಯೂ ಅಕಾಯ ದಲ್ಲಿಯೂ ಘೋಷಿತವಾದದ್ದಲ್ಲದೆ ದೇವರ ಮೇಲೆ ನೀವು ಇಟ್ಟಿರುವ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ெசலோனிக்கேயர் : 1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ನಂಬಿಕೆಯು ಎಲ್ಲಾ ಸ್ಥಳಗಳಲ್ಲಿಯೂ ಪ್ರಸಿದ್ಧವಾಯಿತು; ಆದದರಿಂದ ಆ ವಿಷಯದಲ್ಲಿ ನಾವು ಏನೂ ಹೇಳಬೇಕಾದದ್ದಿಲ್ಲ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ெசலோனிக்கேயர் : 1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ನಾವು ನಿಮ್ಮಲ್ಲಿ ಹೇಗೆ ಪ್ರವೇಶಿಸಿದೆವೆಂಬದನ್ನೂ ನೀವು ಹೇಗೆ ವಿಗ್ರಹಗಳನ್ನು ಬಿಟ್ಟುಬಿಟ್ಟು ದೇವರ ಕಡೆಗ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ெசலோனிக்கேயர் : 1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ತಿರುಗಿಕೊಂಡು ಜೀವವುಳ್ಳ ಸತ್ಯದೇವರನ್ನು ಸೇವಿಸುವವರಾದಿರೆಂಬದನ್ನೂ ಅವರು ತಾವೇ ಹೇಳುತ್ತಾರ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ெசலோனிக்கேயர் : 1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ಇದಲ್ಲದೆ ಆತನು ಸತ್ತವರೊಳ ಗಿಂದ ಎಬ್ಬಿಸಿದಂಥ ಮತ್ತು ಪರಲೋಕದಿಂದ ಬರುವಂಥ ಆತನ ಕುಮಾರನನ್ನು ಎದುರು ನೋಡುವವರಾದಿರೆಂಬ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ெசலோனிக்கேயர் : 1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ತಂದೆಯಾದ ದೇವರಲ್ಲಿಯೂ ಕರ್ತನಾದ ಯೇಸು ಕ್ರಿಸ್ತನಲ್ಲಿಯೂ ಇರುವ ಥೆಸಲೊ ನೀಕದವರ ಸಭೆಗೆ ಪೌಲ ಸಿಲ್ವಾನ ತಿಮೊಥೆಯ ಎಂಬ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ெசலோனிக்கேயர் : 1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ದನ್ನೂ ತಿಳಿಸುತ್ತಾರೆ. ಈ ಯೇಸುವು ಮುಂದೆ ಬರುವ ಕೋಪದಿಂದ ನಮ್ಮನ್ನು ತಪ್ಪಿಸಿ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ெசலோனிக்கேயர் : 1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ನಾವು ಬರೆಯುವದೇನಂದರೆ--ನಮ್ಮ ತಂದೆಯಾದ ದೇವರಿಂದಲೂ ಕರ್ತನಾದ ಯೇಸು ಕ್ರಿಸ್ತನಿಂದಲೂ ನಿಮಗೆ ಕೃಪೆಯೂ ಶಾಂತಿಯೂ ಆಗಲ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ெசலோனிக்கேயர் : 1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ನಮ್ಮ ಪ್ರಾರ್ಥನೆಗಳಲ್ಲಿ ನಿಮ್ಮನ್ನು ಜ್ಞಾಪಕ ಮಾಡಿ ಕೊಂಡು ನಾವು ಯಾವಾಗಲೂ ನಿಮ್ಮೆಲ್ಲರ ವಿಷಯವಾಗಿ ದೇವರಿಗ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ெசலோனிக்கேயர் : 1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ಕೃತಜ್ಞತಾಸ್ತುತಿ ಸಲ್ಲಿಸುತ್ತೇವ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ெசலோனிக்கேயர் : 1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ನಂಬಿಕೆಯ ಫಲವಾದ ನಿಮ್ಮ ಕೆಲಸವನ್ನೂ ಪ್ರೀತಿಪೂರ್ವಕವಾದ ನಿಮ್ಮ ಪ್ರಯಾಸವನ್ನೂ ನಮ್ಮ ಕರ್ತನಾದ ಯೇಸು ಕ್ರಿಸ್ತನ ಮೇಲಣ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ெசலோனிக்கேயர் : 1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ನಿರೀಕ್ಷೆಯಿಂದುಂಟಾದ ನಿಮ್ಮ ಸೈರಣೆ ಯನ್ನೂ ನಾವು ನಮ್ಮ ತಂದೆಯಾದ ದೇವರ ಮುಂದೆ ಎಡೆಬಿಡದೆ ಜ್ಞಾಪಕಮಾಡಿಕೊಳ್ಳುತ್ತೇವ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ெசலோனிக்கேயர் : 1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ಪ್ರಿಯ ಸಹೋದರರೇ, ದೇವರು ನಿಮ್ಮನ್ನು ಆದುಕೊಂಡಿ ದ್ದಾನೆಂಬದ್ದನ್ನು ಬಲ್ಲೆವ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ெசலோனிக்கேயர் : 1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ನಮ್ಮ ಸುವಾರ್ತೆಯು ನಿಮಗೆ ಬರೀ ಮಾತಾಗಿ ಬಾರದೆ ಶಕ್ತಿಯಲ್ಲಿಯೂ ಪವಿತ್ರಾತ್ಮ ದಲ್ಲಿಯೂ ಬಹು ನಿಶ್ಚಯತ್ವದಲ್ಲಿಯ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ெசலோனிக்கேயர் : 1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1">
  <a:themeElements>
    <a:clrScheme name="Theme6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2026-07-25T12:43:49Z</dcterms:created>
  <dcterms:modified xsi:type="dcterms:W3CDTF">2026-07-25T12:43:49Z</dcterms:modified>
  <dc:title>1 தெசலோனிக்கேயர் : 1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