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Knowing, brethren beloved, your election of Go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our gospel came not unto you in word only, but also in power, and in the Holy Spirit, and in much assurance; as all of you know what manner of men we were among you for your sak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our gospel came not unto you in word only, but also in power, and in the Holy Spirit, and in much assurance; as all of you know what manner of men we were among you for your sak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our gospel came not unto you in word only, but also in power, and in the Holy Spirit, and in much assurance; as all of you know what manner of men we were among you for your sak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of you became followers of us, and of the Lord, having received the word in much affliction, with joy of the Holy Spir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of you became followers of us, and of the Lord, having received the word in much affliction, with joy of the Holy Spir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that all of you were ensamples to all that believe in Macedonia and Achaia.]]></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from you sounded out the word of the Lord not only in Macedonia and Achaia, but also in every place your faith toward God is spread abroad; so that we need not to speak any th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from you sounded out the word of the Lord not only in Macedonia and Achaia, but also in every place your faith toward God is spread abroad; so that we need not to speak any thing.]]></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from you sounded out the word of the Lord not only in Macedonia and Achaia, but also in every place your faith toward God is spread abroad; so that we need not to speak any thing.]]></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Paul, and Silvanus, and Timotheus, unto the church of the Thessalonians which is in God the Father and in the Lord Jesus Christ: Grace be unto you, and peace, from God our Father, and the Lord Jesus Chris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y themselves show of us what manner of entering in we had unto you, and how all of you turned to God from idols to serve the living and true Go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y themselves show of us what manner of entering in we had unto you, and how all of you turned to God from idols to serve the living and true G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they themselves show of us what manner of entering in we had unto you, and how all of you turned to God from idols to serve the living and true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o wait for his Son from heaven, whom he raised from the dead, even Jesus, which delivered us from the wrath to com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o wait for his Son from heaven, whom he raised from the dead, even Jesus, which delivered us from the wrath to com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o wait for his Son from heaven, whom he raised from the dead, even Jesus, which delivered us from the wrath to com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Paul, and Silvanus, and Timotheus, unto the church of the Thessalonians which is in God the Father and in the Lord Jesus Christ: Grace be unto you, and peace, from God our Father, and the Lord Jesus Christ.]]></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Paul, and Silvanus, and Timotheus, unto the church of the Thessalonians which is in God the Father and in the Lord Jesus Christ: Grace be unto you, and peace, from God our Father, and the Lord Jesus Chris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e give thanks to God always for you all, making mention of you in our prayer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e give thanks to God always for you all, making mention of you in our prayer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e give thanks to God always for you all, making mention of you in our prayer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Remembering without ceasing your work of faith, and labour of love, and patience of hope in our Lord Jesus Christ, in the sight of God and our Fat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Knowing, brethren beloved, your election of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2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தெசலோனிக்கேயர்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ஸ்தோத்தி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எங்கள் சுவிசேஷம் உங்களிடத்தில் வசனத்தோடேமாத்திரமல்ல, வல்லமையோடும், பரிசுத்த ஆவியோ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ழுநிச்சயத்தோடும் வந்தது; நாங்களும் உங்களுக்குள்ளே இருந்தபோது உங்கள்நி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ப்பட்டவர்களாயிருந்தோமென்று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மிகுந்த உபத்திரவத்திலே, பரிசுத்த ஆவியின் சந்தோஷத்தோடே, திருவசனத்தை ஏற்று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யும் கர்த்தரையும் பின்பற்றுகிற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வ்விதமாய் மக்கெதோனியாவிலும் அகாயாவிலுமுள்ள விசுவாசிகள் யாவருக்கும் மாதிரிகளா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ப்படியெனில், உங்களிடத்திலிருந்து கர்த்தருடைய வசனம் மக்கெதோனியாவிலும் அகாயா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த்ததுமல்லாமல், நாங்கள் அதைக்குறித்து ஒன்றும் சொல்லவேண்டியதாயிராதபடிக்கு, தேவனைப்பற்றின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ம் எங்கும் பிரசித்த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வுலும், சில்வானும், தீமோத்தேயும், பிதாவாகிய தேவனுக்குள்ளும் கர்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ஏனெனில், அவர்கள்தாமே எங்களைக்குறித்து, உங்களிடத்தில் நாங்கள் அடைந்த பிரவேசம் இன்னதென்ப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ள்ள மெய்யான தேவனுக்கு ஊழியஞ்செய்வதற்கு, நீங்கள் விக்கிரகங்களை விட்டு தேவனிட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ந்திரும்பின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 மரித்தோரிலிருந்தெழுப்பினவரும், இனிவரும் கோபாக்கினையினின்று நம்மை நீங்க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க்கிறவருமாயிருக்கிற அவருடைய குமாரனாகிய இயேசு பரலோகத்திலிருந்து வருவ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பார்த்துக்கொண்டிருக்கிறதையும், அறிவி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கிறிஸ்துவுக்குள்ளும் இருக்கிற தெசலோனிக்கேயர் சபைக்கு எழுதுகிறதாவது: நம்முடைய பிதாவா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லும் கர்த்தராகிய இயேசுகிறிஸ்துவினாலும் உங்களுக்குக் கிருபையும் சமாதானமும் உ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வனுக்குப் பிரியமான சகோதரரே, உங்கள் விசுவாசத்தின் கிரியையையும், உங்கள் அன்பின் பிரயா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கர்த்தருடைய இயேசுகிறிஸ்துவின்மேலுள்ள உங்கள் நம்பிக்கையின் பொறுமையையும், நம்முடைய பிதாவா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குமுன்பாக நாங்கள் இடைவிடாமல் நினைவு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தெரிந்துகொள்ளப்பட்டவர்களென்று நாங்கள் அ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ங்கள் ஜெபங்களில் இடைவிடாமல் உங்களைக்குறித்து விண்ணப்பம்பண்ணி, உங்களெல்லாருக்காகவும் எப்பொழு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1]]></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2026-09-15T22:23:13Z</dcterms:created>
  <dcterms:modified xsi:type="dcterms:W3CDTF">2026-09-15T22:23:13Z</dcterms:modified>
  <dc:title>1 தெசலோனிக்கேயர்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