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ராஜாக்களெல்லாரும் கூடி, இஸ்ரவேலோடே யுத்தம்பண்ணவந்து, மேசோம் என்கிற ஏரியண்டையிலே ஏகமாய்ப் பாளயமிறங்கி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ராஜாக்களெல்லாரும் கூடி, இஸ்ரவேலோடே யுத்தம்பண்ணவந்து, மேசோம் என்கிற ஏரியண்டையிலே ஏகமாய்ப் பாளயமிறங்கி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் யோசுவாவை நோக்கி: அவர்களுக்குப் பயப்படாயாக, நாளை இந்நேரத்திலே நான் அவர்களையெல்லாம் இஸ்ரவேலுக்கு முன்பாக வெட்டுண்டவர்களாக ஒப்புக்கொடுப்பேன்; நீ அவர்கள் குதிரைகளின் குதிகால் நரம்புகளை அறுத்து, அவர்கள் இரதங்களை அக்கினியால் சுட்டெரிக்கக்கடவாய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் யோசுவாவை நோக்கி: அவர்களுக்குப் பயப்படாயாக, நாளை இந்நேரத்திலே நான் அவர்களையெல்லாம் இஸ்ரவேலுக்கு முன்பாக வெட்டுண்டவர்களாக ஒப்புக்கொடுப்பேன்; நீ அவர்கள் குதிரைகளின் குதிகால் நரம்புகளை அறுத்து, அவர்கள் இரதங்களை அக்கினியால் சுட்டெரிக்கக்கடவாய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் யோசுவாவை நோக்கி: அவர்களுக்குப் பயப்படாயாக, நாளை இந்நேரத்திலே நான் அவர்களையெல்லாம் இஸ்ரவேலுக்கு முன்பாக வெட்டுண்டவர்களாக ஒப்புக்கொடுப்பேன்; நீ அவர்கள் குதிரைகளின் குதிகால் நரம்புகளை அறுத்து, அவர்கள் இரதங்களை அக்கினியால் சுட்டெரிக்கக்கடவாய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ுவாவும் அவனோடேகூட யுத்த ஜனங்கள் அனைவரும், திடீரென்று மேரோம் ஏரியண்டையிலிருக்கிற அவர்களிடத்தில் வந்து, அவர்கள்மேல் விழு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ுவாவும் அவனோடேகூட யுத்த ஜனங்கள் அனைவரும், திடீரென்று மேரோம் ஏரியண்டையிலிருக்கிற அவர்களிடத்தில் வந்து, அவர்கள்மேல் விழு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அவர்களை இஸ்ரவேலின் கையில் ஒப்புக்கொடுத்தார்; அவர்களை முறிய அடித்து, பெரிய சீதோன்மட்டும் மிஸ்ரபோத்மாயீமட்டும், கிழக்கேயிருக்கிற மிஸ்பே பள்ளத்தாக்குமட்டும் துரத்தி, அவர்களில் ஒருவரும் மீதியாயிராதபடி, அவர்களை வெட்டிப்போ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அவர்களை இஸ்ரவேலின் கையில் ஒப்புக்கொடுத்தார்; அவர்களை முறிய அடித்து, பெரிய சீதோன்மட்டும் மிஸ்ரபோத்மாயீமட்டும், கிழக்கேயிருக்கிற மிஸ்பே பள்ளத்தாக்குமட்டும் துரத்தி, அவர்களில் ஒருவரும் மீதியாயிராதபடி, அவர்களை வெட்டிப்போ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அவர்களை இஸ்ரவேலின் கையில் ஒப்புக்கொடுத்தார்; அவர்களை முறிய அடித்து, பெரிய சீதோன்மட்டும் மிஸ்ரபோத்மாயீமட்டும், கிழக்கேயிருக்கிற மிஸ்பே பள்ளத்தாக்குமட்டும் துரத்தி, அவர்களில் ஒருவரும் மீதியாயிராதபடி, அவர்களை வெட்டிப்போட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்சோரின் ராஜாவாகிய யாபீன் அதைக் கேள்விப்பட்டபோது, அவன் மாதோனின் ராஜாவாகிய யோபாபிடத்திற்கும், சிம்ரோனின் ராஜாவிடத்துக்கும், அக்சாபின் ராஜாவிடத்திற்க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ுவா கர்த்தர் தனக்குச் சொன்னபடி அவர்களுக்குச் செய்து, அவர்கள் குதிரைகளின் குதிகால் நரம்புகளை அறுத்து, அவர்கள் இரதங்களை அக்கினியால் சுட்டெரி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ுவா கர்த்தர் தனக்குச் சொன்னபடி அவர்களுக்குச் செய்து, அவர்கள் குதிரைகளின் குதிகால் நரம்புகளை அறுத்து, அவர்கள் இரதங்களை அக்கினியால் சுட்டெரி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ே யோசுவா திரும்பி, ஆத்சோரைப்பிடித்து, அதின் ராஜாவைப் பட்டயத்தினால் வெட்டிப்போட்டான்; ஆத்சோர் முன்னே அந்த ராஜ்யங்களுக்கெல்லாம் தலைமையான பட்டணமாயி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ே யோசுவா திரும்பி, ஆத்சோரைப்பிடித்து, அதின் ராஜாவைப் பட்டயத்தினால் வெட்டிப்போட்டான்; ஆத்சோர் முன்னே அந்த ராஜ்யங்களுக்கெல்லாம் தலைமையான பட்டணமாயி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லிருந்த நரஜீவன்களையெல்லாம் பட்டயக்கருக்கினால் வெட்டி, சங்காரம்பண்ணினார்கள்; சுவாசமுள்ளது ஒன்றும் மீதியானதில்லை; ஆத்சோரையோ அக்கினியால் சுட்டெரி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லிருந்த நரஜீவன்களையெல்லாம் பட்டயக்கருக்கினால் வெட்டி, சங்காரம்பண்ணினார்கள்; சுவாசமுள்ளது ஒன்றும் மீதியானதில்லை; ஆத்சோரையோ அக்கினியால் சுட்டெரி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ராஜாக்களுடைய எல்லாப்பட்டணங்களையும் அவைகளுடைய எல்லா ராஜாக்களையும் யோசுவா பிடித்து, பட்டயக்கருக்கினால் வெட்டி, கர்த்தருடைய தாசனாகிய மோசே கட்டளையிட்டபடி, அவர்களைச் சங்காரம்பண்ணி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ராஜாக்களுடைய எல்லாப்பட்டணங்களையும் அவைகளுடைய எல்லா ராஜாக்களையும் யோசுவா பிடித்து, பட்டயக்கருக்கினால் வெட்டி, கர்த்தருடைய தாசனாகிய மோசே கட்டளையிட்டபடி, அவர்களைச் சங்காரம்பண்ணி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ராஜாக்களுடைய எல்லாப்பட்டணங்களையும் அவைகளுடைய எல்லா ராஜாக்களையும் யோசுவா பிடித்து, பட்டயக்கருக்கினால் வெட்டி, கர்த்தருடைய தாசனாகிய மோசே கட்டளையிட்டபடி, அவர்களைச் சங்காரம்பண்ண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தங்கள் அரணிப்போடே இருந்த பட்டணங்களையெல்லாம் இஸ்ரவேலர் சுட்டெரித்துப்போடாமல் வைத்தார்கள்; ஆத்சோரைமாத்திரம் யோசுவா சுட்டெரித்துப்போ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்சோரின் ராஜாவாகிய யாபீன் அதைக் கேள்விப்பட்டபோது, அவன் மாதோனின் ராஜாவாகிய யோபாபிடத்திற்கும், சிம்ரோனின் ராஜாவிடத்துக்கும், அக்சாபின் ராஜாவிடத்திற்க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தங்கள் அரணிப்போடே இருந்த பட்டணங்களையெல்லாம் இஸ்ரவேலர் சுட்டெரித்துப்போடாமல் வைத்தார்கள்; ஆத்சோரைமாத்திரம் யோசுவா சுட்டெரித்துப்போ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ப் பட்டணங்களிலுள்ள மிருகஜீவன்களையும் மற்றக்கொள்ளைப் பொருள்களையும் இஸ்ரவேல் புத்திரர் தங்களுக்கென்று எடுத்துக்கொண்டார்கள்; ஆனாலும் எல்லா மனுஷரையும் அழித்துத் தீருமட்டும் அவர்களைப் பட்டயக்கருக்கினால் வெட்டிப்போட்டார்கள்; சுவாசமுள்ள ஒன்றையும் அவர்கள் மீதியாக வைக்கவ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ப் பட்டணங்களிலுள்ள மிருகஜீவன்களையும் மற்றக்கொள்ளைப் பொருள்களையும் இஸ்ரவேல் புத்திரர் தங்களுக்கென்று எடுத்துக்கொண்டார்கள்; ஆனாலும் எல்லா மனுஷரையும் அழித்துத் தீருமட்டும் அவர்களைப் பட்டயக்கருக்கினால் வெட்டிப்போட்டார்கள்; சுவாசமுள்ள ஒன்றையும் அவர்கள் மீதியாக வைக்கவ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ப் பட்டணங்களிலுள்ள மிருகஜீவன்களையும் மற்றக்கொள்ளைப் பொருள்களையும் இஸ்ரவேல் புத்திரர் தங்களுக்கென்று எடுத்துக்கொண்டார்கள்; ஆனாலும் எல்லா மனுஷரையும் அழித்துத் தீருமட்டும் அவர்களைப் பட்டயக்கருக்கினால் வெட்டிப்போட்டார்கள்; சுவாசமுள்ள ஒன்றையும் அவர்கள் மீதியாக வைக்கவ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தமது தாசனாகிய மோசேக்கு எப்படிக் கட்டளையிட்டிருந்தாரோ, அப்படியே மோசே யோசுவாவுக்குக் கட்டளையிட்டிருந்தான்; அப்படியே யோசுவா செய்தான்; அவன், கர்த்தர் மோசேக்குக் கட்டளையிட்டதில் ஒன்றையும் செய்யாமல் விடவி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தமது தாசனாகிய மோசேக்கு எப்படிக் கட்டளையிட்டிருந்தாரோ, அப்படியே மோசே யோசுவாவுக்குக் கட்டளையிட்டிருந்தான்; அப்படியே யோசுவா செய்தான்; அவன், கர்த்தர் மோசேக்குக் கட்டளையிட்டதில் ஒன்றையும் செய்யாமல் விடவ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ப்பிரகாரமாக யோசுவா சேயீருக்கு ஏறிப்போகிற ஆலாக் மலைதுவக்கி லீபனோனின் பள்ளத்தாக்கில் எர்மோன் மலையடியில் இருக்கிற பாகால் காத்மட்டுமுள்ள அந்த முழுத்தேசமாகிய மலைகளையும் அதின் சமபூமியையும் பிடித்துக்கொண்ட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ப்பிரகாரமாக யோசுவா சேயீருக்கு ஏறிப்போகிற ஆலாக் மலைதுவக்கி லீபனோனின் பள்ளத்தாக்கில் எர்மோன் மலையடியில் இருக்கிற பாகால் காத்மட்டுமுள்ள அந்த முழுத்தேசமாகிய மலைகளையும் அதின் சமபூமியையும் பிடித்துக்கொண்ட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ைகளின் ராஜாக்களையெல்லாம் பிடித்து, அவர்களை வெட்டிக் கொன்றுபோ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ைகளின் ராஜாக்களையெல்லாம் பிடித்து, அவர்களை வெட்டிக் கொன்றுபோ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டக்கேயிருக்கிற மலைகளிலும் கின்னரேத்துக்குத் தெற்கேயிருக்கிற நாட்டுப்புறத்திலும் சமபூமியிலும் மேற்கு எல்லையாகிய தோரிலும் இருக்கிற ராஜாக்களிடத்திற்க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ோசுவா நெடுநாளாய் அந்த ராஜாக்களெல்லாரோடும் யுத்தம்பண்ண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ிபியோனின் குடிகளாகிய ஏவியரைத்தவிர, ஒரு பட்டணமும் இஸ்ரவேல் புத்திரரோடே சமாதானம் பண்ணவில்லை; மற்றெல்லாப் பட்டணங்களையும் யுத்தம்பண்ணிப் பிடித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ிபியோனின் குடிகளாகிய ஏவியரைத்தவிர, ஒரு பட்டணமும் இஸ்ரவேல் புத்திரரோடே சமாதானம் பண்ணவில்லை; மற்றெல்லாப் பட்டணங்களையும் யுத்தம்பண்ணிப் பிடித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ுத்தம்பண்ண இஸ்ரவேலுக்கு எதிராகவரும்படிக்கு, அவர்களுடைய இருதயம் கடினமானதும், இப்படியே அவர்கள்பேரில் இரக்கம் உண்டாகாமல், கர்த்தர் மோசேக்குக் கட்டளையிட்டபடி, அவர்களை அழித்துச் சங்காரம்பண்ணினதும் கர்த்தரால் வந்த காரியமாயிரு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ுத்தம்பண்ண இஸ்ரவேலுக்கு எதிராகவரும்படிக்கு, அவர்களுடைய இருதயம் கடினமானதும், இப்படியே அவர்கள்பேரில் இரக்கம் உண்டாகாமல், கர்த்தர் மோசேக்குக் கட்டளையிட்டபடி, அவர்களை அழித்துச் சங்காரம்பண்ணினதும் கர்த்தரால் வந்த காரியமாயிரு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ுத்தம்பண்ண இஸ்ரவேலுக்கு எதிராகவரும்படிக்கு, அவர்களுடைய இருதயம் கடினமானதும், இப்படியே அவர்கள்பேரில் இரக்கம் உண்டாகாமல், கர்த்தர் மோசேக்குக் கட்டளையிட்டபடி, அவர்களை அழித்துச் சங்காரம்பண்ணினதும் கர்த்தரால் வந்த காரியமாயிருந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க்காலத்திலே யோசுவா போய், மலைத்தேசமாகிய எபிரோனிலும் தெபீரிலும் ஆனாபிலும் யூதாவின் சகல மலைகளிலும் இஸ்ரவேலின் சகல மலைகளிலும் இருந்த ஏனாக்கியரை நிக்கிரகம்பண்ணி அவர்களை அவர்கள் பட்டணங்களோடும்கூடச் சங்கரித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க்காலத்திலே யோசுவா போய், மலைத்தேசமாகிய எபிரோனிலும் தெபீரிலும் ஆனாபிலும் யூதாவின் சகல மலைகளிலும் இஸ்ரவேலின் சகல மலைகளிலும் இருந்த ஏனாக்கியரை நிக்கிரகம்பண்ணி அவர்களை அவர்கள் பட்டணங்களோடும்கூடச் சங்கரித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க்காலத்திலே யோசுவா போய், மலைத்தேசமாகிய எபிரோனிலும் தெபீரிலும் ஆனாபிலும் யூதாவின் சகல மலைகளிலும் இஸ்ரவேலின் சகல மலைகளிலும் இருந்த ஏனாக்கியரை நிக்கிரகம்பண்ணி அவர்களை அவர்கள் பட்டணங்களோடும்கூடச் சங்கரித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புத்திரரின் தேசத்தில் ஏனாக்கியர் ஒருவரும் மீதியாக வைக்கப்படவில்லை; காசாவிலும் காத்திலும் அஸ்தோத்திலும் மாத்திரம் சிலர் மீதியாயிர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டக்கேயிருக்கிற மலைகளிலும் கின்னரேத்துக்குத் தெற்கேயிருக்கிற நாட்டுப்புறத்திலும் சமபூமியிலும் மேற்கு எல்லையாகிய தோரிலும் இருக்கிற ராஜாக்களிடத்திற்க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புத்திரரின் தேசத்தில் ஏனாக்கியர் ஒருவரும் மீதியாக வைக்கப்படவில்லை; காசாவிலும் காத்திலும் அஸ்தோத்திலும் மாத்திரம் சிலர் மீதியாயிருந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யோசுவா, கர்த்தர் மோசேயினிடத்தில் சொன்னபடியெல்லாம் தேசமனைத்தையும் பிடித்து, அதை இஸ்ரவேலருக்கு, அவர்கள் கோத்திரங்களுடைய பங்குகளின்படியே, சுதந்தரமாகக் கொடுத்தான்; யுத்தம் ஓய்ந்ததினால் தேசம் அமைதலாயிருந்த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யோசுவா, கர்த்தர் மோசேயினிடத்தில் சொன்னபடியெல்லாம் தேசமனைத்தையும் பிடித்து, அதை இஸ்ரவேலருக்கு, அவர்கள் கோத்திரங்களுடைய பங்குகளின்படியே, சுதந்தரமாகக் கொடுத்தான்; யுத்தம் ஓய்ந்ததினால் தேசம் அமைதலாயிருந்த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யோசுவா, கர்த்தர் மோசேயினிடத்தில் சொன்னபடியெல்லாம் தேசமனைத்தையும் பிடித்து, அதை இஸ்ரவேலருக்கு, அவர்கள் கோத்திரங்களுடைய பங்குகளின்படியே, சுதந்தரமாகக் கொடுத்தான்; யுத்தம் ஓய்ந்ததினால் தேசம் அமைதலாய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ழக்கேயும் மேற்கேயுமிருக்கிற கானானியரிடத்திற்கும், மலைகளிலிருக்கிற எமோரியர், ஏத்தியர், பெரிசியர், எபூசியரிடத்திற்கும், எர்மோன் மலையின் அடியிலே மிஸ்பா சீமையிலிருக்கிற ஏவியரிடத்திற்கும் ஆள் அனுப்ப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ழக்கேயும் மேற்கேயுமிருக்கிற கானானியரிடத்திற்கும், மலைகளிலிருக்கிற எமோரியர், ஏத்தியர், பெரிசியர், எபூசியரிடத்திற்கும், எர்மோன் மலையின் அடியிலே மிஸ்பா சீமையிலிருக்கிற ஏவியரிடத்திற்கும் ஆள் அனுப்ப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டற்கரை மணலைப்போல் ஏராளமான திரண்ட ஜனமாகிய தங்களுடைய எல்லாச் சேனைகளோடும், மகா ஏராளமான குதிரைகளோடும் இரதங்களோடும்கூடப் புறப்ப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டற்கரை மணலைப்போல் ஏராளமான திரண்ட ஜனமாகிய தங்களுடைய எல்லாச் சேனைகளோடும், மகா ஏராளமான குதிரைகளோடும் இரதங்களோடும்கூடப் புறப்ப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when all these kings were met together, they came and pitched together at the water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rom, to fight against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LORD said unto Joshua, Be not afraid because of them: in order to morrow about this ti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I deliver them up all slain before Israel: you shall cut the hamstrings of their horse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rn their chariots with fi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So Joshua came, and all the people of war with him, against them by the waters of Merom suddenly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y fell upon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LORD delivered them into the hand of Israel, who stroke them, and chased them unto gre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idon, and unto Misrephothmaim, and unto the valley of Mizpeh eastward; and they stroke them, unti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left them none remain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t came to pass, when Jabin king of Hazor had heard those things, that he sent to Jobab k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Joshua did unto them as the LORD bade him: he cut the hamstrings of their horses, and bur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chariots with fi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Joshua at that time turned back, and took Hazor, and stroke the king thereof with the swor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Hazor in time past was the head of all those kingdom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y stroke all the souls that were therein with the edge of the sword, utterly destroy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: there was not any left to breathe: and he burnt Hazor with fi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all the cities of those kings, and all the kings of them, did Joshua take, and stroke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the edge of the sword, and he utterly destroyed them, as Moses the servant of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mand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ut as for the cities that stood still in their strength, Israel burned none of them, save Haz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Madon, and to the king of Shimron, and to the king of Achshap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; that did Joshua bur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all the spoil of these cities, and the cattle, the children of Israel took for a prey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selves; but every man they stroke with the edge of the sword, until they had destroyed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ither left they any to breath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s the LORD commanded Moses his servant, so did Moses command Joshua, and so did Joshua; he lef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hing undone of all that the LORD commanded Mo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So Joshua took all that land, the hills, and all the south country, and all the land of Gosh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valley, and the plain, and the mountain of Israel, and the valley of the sam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Even from the mount Halak, that goes up to Seir, even unto Baalgad in the valley of Leban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der mount Hermon: and all their kings he took, and stroke them, and slew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o the kings that were on the north of the mountains, and of the plains south of Chinnerot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Joshua made war a long time with all those k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re was not a city that made peace with the children of Israel, save the Hivite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habitants of Gibeon: all other they took in batt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For it was of the LORD to harden their hearts, that they should come against Israel in battl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he might destroy them utterly, and that they might have no favour, but that he might destro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, as the LORD commanded Mo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at that time came Joshua, and cut off the Anakims from the mountains, from Hebron, fr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bir, from Anab, and from all the mountains of Judah, and from all the mountains of Israel: Joshu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stroyed them utterly with their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re was none of the Anakims left in the land of the children of Israel: only in Gaza, in Gat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in the valley, and in the borders of Dor on the wes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in Ashdod, there remain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So Joshua took the whole land, according to all that the LORD said unto Moses; and Joshua g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for an inheritance unto Israel according to their divisions by their tribes. And the land rest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w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o the Canaanite on the east and on the west, and to the Amorite, and the Hittite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rizzite, and the Jebusite in the mountains, and to the Hivite under Hermon in the land of Mizpe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y went out, they and all their hosts with them, much people, even as the sand that is up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ea shore in multitude, with horses and chariots very man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2026-09-05T21:50:58Z</dcterms:created>
  <dcterms:modified xsi:type="dcterms:W3CDTF">2026-09-05T21:50:58Z</dcterms:modified>
  <dc:title>Joshua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