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presProps" Target="presProps.xml"/>
  <Relationship Id="rId78" Type="http://schemas.openxmlformats.org/officeDocument/2006/relationships/viewProps" Target="viewProps.xml"/>
  <Relationship Id="rId7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ள்ளங்களெல்லாம் நிரப்பப்படும், சகல மலைகளும் குன்றுகளும் தாழ்த்தப்படும், கோணலானவைகள் செவ்வையாகும், கரடானவைகள் சமமாகும் என்றும்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மாம்சமான யாவரும் தேவனுடைய இரட்சிப்பைக்காண்பார்கள் என்றும், வனாந்தரத்திலே கூப்பிடுகிறவனுடைய சத்தம் உண்டாகும் என்று ஏசாயா தீர்க்கதரிசியின் ஆகமத்தில் எழுதியிருக்கிறபிரகாரம்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மாம்சமான யாவரும் தேவனுடைய இரட்சிப்பைக்காண்பார்கள் என்றும், வனாந்தரத்திலே கூப்பிடுகிறவனுடைய சத்தம் உண்டாகும் என்று ஏசாயா தீர்க்கதரிசியின் ஆகமத்தில் எழுதியிருக்கிறபிரகாரம்,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ன் யோர்தான் நதிக்கு அருகான தேசமெங்கும் போய், பாவமன்னிப்புக்கென்று மனந்திரும்புதலுக்கேற்ற ஞானஸ்நானத்தைக் குறித்துப் பிரசங்கித்த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ன், தன்னிடத்தில் ஞானஸ்நானம் பெறும்படிக்குப் புறப்பட்டுவந்த திரளான ஜனங்களை நோக்கி: விரியன்பாம்புக்குட்டிகளே! வருங்கோபத்துக்குத் தப்பித்துக்கொள்ள உங்களுக்கு வகை காட்டினவன் யார்?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ன், தன்னிடத்தில் ஞானஸ்நானம் பெறும்படிக்குப் புறப்பட்டுவந்த திரளான ஜனங்களை நோக்கி: விரியன்பாம்புக்குட்டிகளே! வருங்கோபத்துக்குத் தப்பித்துக்கொள்ள உங்களுக்கு வகை காட்டினவன் யார்?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மனந்திரும்புதலுக்கு ஏற்ற கனிகளைக் கொடுங்கள்; ஆபிரகாம் எங்களுக்குத் தகப்பன் என்று உங்களுக்குள்ளே சொல்லத்தொடங்காதிருங்கள்; தேவன் இந்தக் கல்லுகளினாலே ஆபிரகாமுக்குப் பிள்ளைகளை உண்டுபண்ண வல்லவராயிருக்கிறார் என்று உங்களுக்குச் சொல்லுகிறே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மனந்திரும்புதலுக்கு ஏற்ற கனிகளைக் கொடுங்கள்; ஆபிரகாம் எங்களுக்குத் தகப்பன் என்று உங்களுக்குள்ளே சொல்லத்தொடங்காதிருங்கள்; தேவன் இந்தக் கல்லுகளினாலே ஆபிரகாமுக்குப் பிள்ளைகளை உண்டுபண்ண வல்லவராயிருக்கிறார் என்று உங்களுக்குச் சொல்லுகிறே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மனந்திரும்புதலுக்கு ஏற்ற கனிகளைக் கொடுங்கள்; ஆபிரகாம் எங்களுக்குத் தகப்பன் என்று உங்களுக்குள்ளே சொல்லத்தொடங்காதிருங்கள்; தேவன் இந்தக் கல்லுகளினாலே ஆபிரகாமுக்குப் பிள்ளைகளை உண்டுபண்ண வல்லவராயிருக்கிறார் என்று உங்களுக்குச் சொல்லுகிறே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ப்பொழுதே கோடரியானது மரங்களின் வேர் அருகே வைத்திருக்கிறது; ஆகையால் நல்ல கனிகொடாத மரமெல்லாம் வெட்டுண்டு அக்கினியிலே போடப்படும் என்ற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ிபேரியுராயன் ராஜ்யபாரம் பண்ணின பதினைந்தாம் வருஷத்திலே, பொந்தியுபிலாத்து யூதேயாவுக்குத் தேசாதிபதியாயும், ஏரோது காற்பங்கு தேசமாகிய கலிலேயாவுக்கு அதிபதியாயும், அவன் சகோதரனாகிய பிலிப்பு காற்பங்கு தேசமாகிய இத்துரேயாவுக்கும், திராகொனித்தி நாட்டிற்கும் அதிபதியாயும், விசானியா காற்பங்கு தேசமாகிய அபிலேனேக்கு அதிபதியாயும்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ப்பொழுதே கோடரியானது மரங்களின் வேர் அருகே வைத்திருக்கிறது; ஆகையால் நல்ல கனிகொடாத மரமெல்லாம் வெட்டுண்டு அக்கினியிலே போடப்படும் என்ற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ஜனங்கள் அவனை நோக்கி: அப்படியானால் நாங்கள் என்ன செய்யவேண்டும் என்று கேட்ட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ர்களுக்கு அவர் பிரதியுத்தரமாக: இரண்டு அங்கிகளையுடையவன் இல்லாதவனுக்குக் கொடுக்கக்கடவன்; ஆகாரத்தை உடையவனும் அப்படியே செய்யக்கடவன் என்ற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ர்களுக்கு அவர் பிரதியுத்தரமாக: இரண்டு அங்கிகளையுடையவன் இல்லாதவனுக்குக் கொடுக்கக்கடவன்; ஆகாரத்தை உடையவனும் அப்படியே செய்யக்கடவன் என்ற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ஆயக்காரரும் ஞானஸ்நானம் பெறவந்து, அவனை நோக்கி: போதகரே, நாங்கள் என்ன செய்யவேண்டும் என்று கேட்ட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தற்கு அவன்: உங்களுக்கு கட்டளையிட்டிருக்கிறதற்கு அதிகமாய் ஒன்றும் வாங்காதிருங்கள் என்ற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போர்ச்சேவகரும் அவனை நோக்கி: நாங்கள் என்ன செய்யவேண்டும் என்று கேட்டார்கள். அதற்கு அவன்: நீங்கள் ஒருவருக்கும் இடுக்கண்செய்யாமலும் பொய்யாய்க் குற்றஞ்சாட்டாமலும், உங்கள் சம்பளமே போதுமென்றும் இருங்கள் என்ற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போர்ச்சேவகரும் அவனை நோக்கி: நாங்கள் என்ன செய்யவேண்டும் என்று கேட்டார்கள். அதற்கு அவன்: நீங்கள் ஒருவருக்கும் இடுக்கண்செய்யாமலும் பொய்யாய்க் குற்றஞ்சாட்டாமலும், உங்கள் சம்பளமே போதுமென்றும் இருங்கள் என்ற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யோவானைக்குறித்து: இவன்தான் கிறிஸ்துவோ என்று ஜனங்களெல்லாரும் எண்ணங்கொண்டு, தங்கள் இருதயங்களில் யோசனையாயிருக்கையில்,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யோவானைக்குறித்து: இவன்தான் கிறிஸ்துவோ என்று ஜனங்களெல்லாரும் எண்ணங்கொண்டு, தங்கள் இருதயங்களில் யோசனையாயிருக்கையில்,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ிபேரியுராயன் ராஜ்யபாரம் பண்ணின பதினைந்தாம் வருஷத்திலே, பொந்தியுபிலாத்து யூதேயாவுக்குத் தேசாதிபதியாயும், ஏரோது காற்பங்கு தேசமாகிய கலிலேயாவுக்கு அதிபதியாயும், அவன் சகோதரனாகிய பிலிப்பு காற்பங்கு தேசமாகிய இத்துரேயாவுக்கும், திராகொனித்தி நாட்டிற்கும் அதிபதியாயும், விசானியா காற்பங்கு தேசமாகிய அபிலேனேக்கு அதிபதியாயும்,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யோவான் எல்லாருக்கும் பிரதியுத்தரமாக: நான் ஜலத்தினால் உங்களுக்கு ஞானஸ்நானங் கொடுக்கிறேன், என்னிலும் வல்லவர் ஒருவர் வருகிறார், அவருடைய பாதரட்சைகளின் வாரை அவிழ்க்கிறதற்கும், நான் பாத்திரன் அல்ல, அவர் பரிசுத்த ஆவியினாலும், அக்கினியினாலும் உங்களுக்கு ஞானஸ்நானங் கொடுப்பா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யோவான் எல்லாருக்கும் பிரதியுத்தரமாக: நான் ஜலத்தினால் உங்களுக்கு ஞானஸ்நானங் கொடுக்கிறேன், என்னிலும் வல்லவர் ஒருவர் வருகிறார், அவருடைய பாதரட்சைகளின் வாரை அவிழ்க்கிறதற்கும், நான் பாத்திரன் அல்ல, அவர் பரிசுத்த ஆவியினாலும், அக்கினியினாலும் உங்களுக்கு ஞானஸ்நானங் கொடுப்பார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யோவான் எல்லாருக்கும் பிரதியுத்தரமாக: நான் ஜலத்தினால் உங்களுக்கு ஞானஸ்நானங் கொடுக்கிறேன், என்னிலும் வல்லவர் ஒருவர் வருகிறார், அவருடைய பாதரட்சைகளின் வாரை அவிழ்க்கிறதற்கும், நான் பாத்திரன் அல்ல, அவர் பரிசுத்த ஆவியினாலும், அக்கினியினாலும் உங்களுக்கு ஞானஸ்நானங் கொடுப்பார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ூற்றுக்கூடை அவர் கையிலிருக்கிறது, அவர் தமது களத்தை நன்றாய் விளக்கி, கோதுமையைத் தமது களஞ்சியத்தில் சேர்ப்பார்; பதரையோ அவியாத அக்கினியினால் சுட்டெரிப்பார் என்ற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ூற்றுக்கூடை அவர் கையிலிருக்கிறது, அவர் தமது களத்தை நன்றாய் விளக்கி, கோதுமையைத் தமது களஞ்சியத்தில் சேர்ப்பார்; பதரையோ அவியாத அக்கினியினால் சுட்டெரிப்பார் என்ற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வேறு அநேக புத்திமதிகளையும் அவன் ஜனங்களுக்குச் சொல்லிப் பிரசங்கித்த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காற்பங்கு தேசாதிபதியாகிய ஏரோது தன் சகோதரனான பிலிப்புவின் மனைவி ஏரோதியாளினிமித்தமாகவும், தான் செய்த மற்றப் பொல்லாங்குகளினிமித்தமாகவும், யோவானாலே கடிந்துகொள்ளப்பட்டபோது,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காற்பங்கு தேசாதிபதியாகிய ஏரோது தன் சகோதரனான பிலிப்புவின் மனைவி ஏரோதியாளினிமித்தமாகவும், தான் செய்த மற்றப் பொல்லாங்குகளினிமித்தமாகவும், யோவானாலே கடிந்துகொள்ளப்பட்டபோது,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தான் செய்த மற்றெல்லாப் பொல்லாங்குகளும் தவிர, யோவானையும் காவலில் அடைத்துவைத்த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ஜனங்களெல்லாரும் ஞானஸ்நானம் பெற்றபோது, இயேசுவும் ஞானஸ்நானம் பெற்று, ஜெபம்பண்ணுகையில், வானம் திறக்கப்பட்டது;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ிபேரியுராயன் ராஜ்யபாரம் பண்ணின பதினைந்தாம் வருஷத்திலே, பொந்தியுபிலாத்து யூதேயாவுக்குத் தேசாதிபதியாயும், ஏரோது காற்பங்கு தேசமாகிய கலிலேயாவுக்கு அதிபதியாயும், அவன் சகோதரனாகிய பிலிப்பு காற்பங்கு தேசமாகிய இத்துரேயாவுக்கும், திராகொனித்தி நாட்டிற்கும் அதிபதியாயும், விசானியா காற்பங்கு தேசமாகிய அபிலேனேக்கு அதிபதியாயும்,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ஜனங்களெல்லாரும் ஞானஸ்நானம் பெற்றபோது, இயேசுவும் ஞானஸ்நானம் பெற்று, ஜெபம்பண்ணுகையில், வானம் திறக்கப்பட்டது;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பரிசுத்த ஆவியானவர் ரூபங்கொண்டு புறாவைப்போல் அவர்மேல் இறங்கினார். வானத்திலிருந்து ஒரு சத்தமும் உண்டாகி: நீர் என்னுடைய நேசகுமாரன், உம்மில் பிரியமாயிருக்கிறேன் என்று உரைத்தது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பரிசுத்த ஆவியானவர் ரூபங்கொண்டு புறாவைப்போல் அவர்மேல் இறங்கினார். வானத்திலிருந்து ஒரு சத்தமும் உண்டாகி: நீர் என்னுடைய நேசகுமாரன், உம்மில் பிரியமாயிருக்கிறேன் என்று உரைத்தது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ப்பொழுது இயேசு ஏறக்குறைய முப்பது வயதுள்ளவரானார். அவர் யோசேப்பின் குமாரனென்று எண்ணப்பட்டார். அந்த யோசேப்பு ஏலியின் குமார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ப்பொழுது இயேசு ஏறக்குறைய முப்பது வயதுள்ளவரானார். அவர் யோசேப்பின் குமாரனென்று எண்ணப்பட்டார். அந்த யோசேப்பு ஏலியின் குமார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ஏலி மாத்தாத்தின் குமாரன்; மாத்தாத் லேவியின் குமாரன்; லேவி மெல்கியின் குமாரன்; மெல்கி யன்னாவின் குமாரன்; யன்னா யோசேப்பின் குமாரன்;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ஏலி மாத்தாத்தின் குமாரன்; மாத்தாத் லேவியின் குமாரன்; லேவி மெல்கியின் குமாரன்; மெல்கி யன்னாவின் குமாரன்; யன்னா யோசேப்பின் குமாரன்;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யோசேப்பு மத்தத்தியாவின் குமாரன்; மத்தத்தியா ஆமோசின் குமாரன்; ஆமோஸ் நாகூமின் குமாரன்; நாகூம் எஸ்லியின் குமாரன்; எஸ்லி நங்காயின் குமார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யோசேப்பு மத்தத்தியாவின் குமாரன்; மத்தத்தியா ஆமோசின் குமாரன்; ஆமோஸ் நாகூமின் குமாரன்; நாகூம் எஸ்லியின் குமாரன்; எஸ்லி நங்காயின் குமார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நங்காய் மாகாத்தின் குமாரன்; மாகாத் மத்தத்தியாவின் குமாரன்; மத்தத்தியா சேமேயின் குமாரன்; சேமேய் யோசேப்பின் குமாரன்; யோசேப்பு யூதாவின் குமாரன்; யூதா யோவன்னாவின் குமாரன்;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ன்னாவும் காய்பாவும் பிரதான ஆசாரியராயும் இருந்தகாலத்தில் வனாந்தரத்திலே சகரியாவின் குமாரனாகிய யோவானுக்கு தேவனுடைய வார்த்தை உண்டாயிற்று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நங்காய் மாகாத்தின் குமாரன்; மாகாத் மத்தத்தியாவின் குமாரன்; மத்தத்தியா சேமேயின் குமாரன்; சேமேய் யோசேப்பின் குமாரன்; யோசேப்பு யூதாவின் குமாரன்; யூதா யோவன்னாவின் குமாரன்;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யோவன்னா ரேசாவின் குமாரன்; ரேசா சொரொபாபேலின் குமாரன்; சொரொபாபேல் சலாத்தியேலின் குமாரன்; சலாத்தியேல் நேரியின் குமாரன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யோவன்னா ரேசாவின் குமாரன்; ரேசா சொரொபாபேலின் குமாரன்; சொரொபாபேல் சலாத்தியேலின் குமாரன்; சலாத்தியேல் நேரியின் குமாரன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நேரி மெல்கியின் குமாரன்; மெல்கி அத்தியின் குமாரன்; அத்தி கோசாமின் குமாரன்; கோசாம் எல்மோதாமின் குமாரன்; எல்மோதாம் ஏரின் குமாரன்; ஏர் யோசேயின் குமாரன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நேரி மெல்கியின் குமாரன்; மெல்கி அத்தியின் குமாரன்; அத்தி கோசாமின் குமாரன்; கோசாம் எல்மோதாமின் குமாரன்; எல்மோதாம் ஏரின் குமாரன்; ஏர் யோசேயின் குமாரன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யோசே எலியேசரின் குமாரன்; எலியேசர் யோரீமின் குமாரன்; யோரீம் மாத்தாத்தின் குமாரன்; மாத்தாத் லேவியின் குமாரன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யோசே எலியேசரின் குமாரன்; எலியேசர் யோரீமின் குமாரன்; யோரீம் மாத்தாத்தின் குமாரன்; மாத்தாத் லேவியின் குமாரன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லேவி சிமியோனின் குமாரன்; சிமியோன் யூதாவின் குமாரன்; யூதா யோசேப்பின் குமாரன்; யோசேப்பு யோனானின் குமாரன்; யோனான் எலியாக்கீமின் குமாரன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லேவி சிமியோனின் குமாரன்; சிமியோன் யூதாவின் குமாரன்; யூதா யோசேப்பின் குமாரன்; யோசேப்பு யோனானின் குமாரன்; யோனான் எலியாக்கீமின் குமாரன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எலியாக்கீம் மெலெயாவின் குமாரன்; மெலெயா மயினானின் குமாரன்; மயினான் மாத்தாத்தாவின் குமாரன்; மாத்தாத்தா நாத்தானின் குமாரன்; நாத்தான் தாவீதின் குமார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ன்னாவும் காய்பாவும் பிரதான ஆசாரியராயும் இருந்தகாலத்தில் வனாந்தரத்திலே சகரியாவின் குமாரனாகிய யோவானுக்கு தேவனுடைய வார்த்தை உண்டாயிற்று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எலியாக்கீம் மெலெயாவின் குமாரன்; மெலெயா மயினானின் குமாரன்; மயினான் மாத்தாத்தாவின் குமாரன்; மாத்தாத்தா நாத்தானின் குமாரன்; நாத்தான் தாவீதின் குமாரன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தாவீது, ஈசாயின் குமாரன்; ஈசாய் ஓபேதின் குமாரன்; ஓபேத் போவாசின் குமாரன்; போவாஸ் சல்மோனின் குமாரன்; சல்மோன் நகசோனின் குமாரன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தாவீது, ஈசாயின் குமாரன்; ஈசாய் ஓபேதின் குமாரன்; ஓபேத் போவாசின் குமாரன்; போவாஸ் சல்மோனின் குமாரன்; சல்மோன் நகசோனின் குமாரன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நகசோன் அம்மினதாபின் குமாரன்; அம்மினதாப் ஆராமின் குமாரன்; ஆராம் எஸ்ரோமின் குமாரன்; எஸ்ரோம் பாரேசின் குமாரன்; பாரேஸ் யூதாவின் குமாரன்; யூதா யாக்கோபின் குமாரன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நகசோன் அம்மினதாபின் குமாரன்; அம்மினதாப் ஆராமின் குமாரன்; ஆராம் எஸ்ரோமின் குமாரன்; எஸ்ரோம் பாரேசின் குமாரன்; பாரேஸ் யூதாவின் குமாரன்; யூதா யாக்கோபின் குமாரன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யாக்கோபு ஈசாக்கின் குமாரன்; ஈசாக்கு ஆபிரகாமின் குமாரன்; ஆபிரகாம் தேராவின் குமாரன்; தேரா நாகோரின் குமாரன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யாக்கோபு ஈசாக்கின் குமாரன்; ஈசாக்கு ஆபிரகாமின் குமாரன்; ஆபிரகாம் தேராவின் குமாரன்; தேரா நாகோரின் குமாரன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நாகோர் சேரூக்கின் குமாரன்; சேரூக் ரெகூவின் குமாரன்; ரெகூ பேலேக்கின் குமாரன்; பேலேக் ஏபேரின் குமாரன்; ஏபேர் சாலாவின் குமாரன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நாகோர் சேரூக்கின் குமாரன்; சேரூக் ரெகூவின் குமாரன்; ரெகூ பேலேக்கின் குமாரன்; பேலேக் ஏபேரின் குமாரன்; ஏபேர் சாலாவின் குமாரன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சாலா காயினானின் குமாரன்; காயினான் அர்ப்பகசாத்தின் குமாரன்; அர்ப்பகசாத் சேமின் குமாரன்; சேம் நோவாவின் குமாரன்; நோவா லாமேக்கின் குமார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: கர்த்தருக்கு வழியை ஆயத்தப்படுத்துங்கள், அவருக்குப் பாதைகளைச் செவ்வைப்பண்ணுங்கள் என்றும்,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சாலா காயினானின் குமாரன்; காயினான் அர்ப்பகசாத்தின் குமாரன்; அர்ப்பகசாத் சேமின் குமாரன்; சேம் நோவாவின் குமாரன்; நோவா லாமேக்கின் குமாரன்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லாமேக்கு மெத்தூசலாவின் குமாரன்; மெத்தூசலா ஏனோக்கின் குமாரன்; ஏனோக்கு யாரேதின் குமாரன்; யாரேத் மகலாலெயேலின் குமாரன்; மகலாலெயேல் கேனானின் குமாரன்; கேனான் ஏனோசின் குமாரன்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லாமேக்கு மெத்தூசலாவின் குமாரன்; மெத்தூசலா ஏனோக்கின் குமாரன்; ஏனோக்கு யாரேதின் குமாரன்; யாரேத் மகலாலெயேலின் குமாரன்; மகலாலெயேல் கேனானின் குமாரன்; கேனான் ஏனோசின் குமாரன்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ஏனோஸ் சேத்தின் குமாரன்; சேத் ஆதாமின் குமாரன்; ஆதாம் தேவனால் உண்டானவன்.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ஏனோஸ் சேத்தின் குமாரன்; சேத் ஆதாமின் குமாரன்; ஆதாம் தேவனால் உண்டானவ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: கர்த்தருக்கு வழியை ஆயத்தப்படுத்துங்கள், அவருக்குப் பாதைகளைச் செவ்வைப்பண்ணுங்கள் என்றும்,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ள்ளங்களெல்லாம் நிரப்பப்படும், சகல மலைகளும் குன்றுகளும் தாழ்த்தப்படும், கோணலானவைகள் செவ்வையாகும், கரடானவைகள் சமமாகும் என்றும்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0895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the wilderness, Prepare all of you the way of the Lord, make his paths straigh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Every valley shall be filled, and every mountain and hill shall be brought low; and the crook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be made straight, and the rough ways shall be made smooth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all flesh shall see the salvation of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hen said he to the multitude that came forth to be baptized of him, O generation of vipers, wh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s warned you to flee from the wrath to com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Bring forth therefore fruits worthy of repentance, and begin not to say within yourselves, W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ve Abraham to our father: for I say unto you, That God is able of these stones to raise up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hildren unto Abraha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now also the axe is laid unto the root of the trees: every tree therefore which brings no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Now in the fifteenth year of the reign of Tiberius Caesar, Pontius Pilate being governor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th good fruit is hewn down, and cast into the fi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the people asked him, saying, What shall we do the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He answers and says unto them, He that has two coats, let him impart to him that has none;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 that has food, let him do likewi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Then came also publicans to be baptized, and said unto him, Master, what shall we d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he said unto them, Exact no more than that which is appointed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the soldiers likewise demanded of him, saying, And what shall we do? And he said unto the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o violence to no man, neither accuse any falsely; and be content with your wag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3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as the people were in expectation, and all men mused in their hearts of John, whether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3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ere the Christ, or not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udaea, and Herod being tetrarch of Galilee, and his brother Philip tetrarch of Ituraea and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3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John answered, saying unto them all, I indeed baptize you with water; but one mightier than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3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mes, the latchet of whose shoes I am not worthy to unloose: he shall baptize you with the Hol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3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pirit and with fir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3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Whose fan is in his hand, and he will thoroughly purge his floor, and will gather the wheat i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3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garner; but the chaff he will burn with fire unquenchab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3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many other things in his exhortation preached he unto the peo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3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But Herod the tetrarch, being reproved by him for Herodias his brother Philip's wife, and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3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l the evils which Herod had don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3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dded yet this above all, that he shut up John in pris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3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Now when all the people were baptized, it came to pass, that Jesus also being baptized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gion of Trachonitis, and Lysanias the tetrarch of Abilen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3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aying, the heaven was opene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3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the Holy Spirit descended in a bodily shape like a dove upon him, and a voice came fro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3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aven, which said, You are my beloved Son; in you I am well pleas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3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Jesus himself began to be about thirty years of age, being (as was supposed) the son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3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oseph, which was the son of Heli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3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Which was the son of Matthat, which was the son of Levi, which was the son of Melchi, which w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3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on of Janna, which was the son of Josep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3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Which was the son of Mattathias, which was the son of Amos, which was the son of Naum, which w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3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on of Esli, which was the son of Nagg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3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Which was the son of Maath, which was the son of Mattathias, which was the son of Semei, whi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nas and Caiaphas being the high priests, the word of God came unto John the son of Zacharias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3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s the son of Joseph, which was the son of Juda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3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Which was the son of Joanna, which was the son of Rhesa, which was the son of Zorobabel, whi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3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s the son of Salathiel, which was the son of Neri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3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Which was the son of Melchi, which was the son of Addi, which was the son of Cosam, which w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3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on of Elmodam, which was the son of Er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3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Which was the son of Jose, which was the son of Eliezer, which was the son of Jorim, which w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3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on of Matthat, which was the son of Levi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3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Which was the son of Simeon, which was the son of Juda, which was the son of Joseph, which w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3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on of Jonan, which was the son of Eliaki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3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Which was the son of Melea, which was the son of Menan, which was the son of Mattatha, which w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wilder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3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on of Nathan, which was the son of Davi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3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Which was the son of Jesse, which was the son of Obed, which was the son of Booz, which was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3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on of Salmon, which was the son of Naasso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3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Which was the son of Aminadab, which was the son of Aram, which was the son of Esrom, which w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3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on of Phares, which was the son of Juda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3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Which was the son of Jacob, which was the son of Isaac, which was the son of Abraham, which w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3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on of Thara, which was the son of Nachor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3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Which was the son of Saruch, which was the son of Ragau, which was the son of Phalec, which w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3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on of Heber, which was the son of Sala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3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Which was the son of Cainan, which was the son of Arphaxad, which was the son of Sem, which w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he came into all the country about Jordan, preaching the baptism of repentance for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3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on of Noe, which was the son of Lamec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3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Which was the son of Mathusala, which was the son of Enoch, which was the son of Jared, whi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3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s the son of Maleleel, which was the son of Caina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3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Which was the son of Enos, which was the son of Seth, which was the son of Adam, which was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3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on of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mission of sin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s it is written in the book of the words of Isaiah the prophet, saying, The voice of one cry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2026-07-14T23:55:25Z</dcterms:created>
  <dcterms:modified xsi:type="dcterms:W3CDTF">2026-07-14T23:55:25Z</dcterms:modified>
  <dc:title>லூக்கா : 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