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75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ரூவா எங்கள் நல்ல மேய்ப்ப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மே அப்பா ஸ்தோத்தி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ஷம்மா கூடவே இருக்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லப்பா நாங்க கலங்கல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ஷாலோம் சமாதானம் தரு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மே அப்பா ஸ்தோத்தி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நாமம் என் புகலிட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த்தோடு துத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யீரே எல்லாமே பார்த்துக் கொள்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லப்பா நாங்க கலங்கலப்பா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நிசியே எந்நாளும் வெற்றி தர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மே அப்பா ஸ்தோத்தி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ரஃப்பா சுகம் தரும்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லப்பா நாங்க கலங்கல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2026-07-31T20:54:10Z</dcterms:created>
  <dcterms:modified xsi:type="dcterms:W3CDTF">2026-07-31T20:54:10Z</dcterms:modified>
  <dc:title>துதிப் பாடல்கள் : 1034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