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ன்றி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னிமை நே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ய்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ேதனை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யால் த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ல் யாருமி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ை ஆ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ண்டு உன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ீர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ம் எனக்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த்தை என்றும் முத்த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போதும் என் வாழ்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வாழ்க்க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ஆ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ண்ணீரை துடை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2026-07-30T21:55:42Z</dcterms:created>
  <dcterms:modified xsi:type="dcterms:W3CDTF">2026-07-30T21:55:42Z</dcterms:modified>
  <dc:title>துதிப் பாடல்கள் : 642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