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61164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மா மாட்சி கர்த்தர்
சாஷ்டாங்கம் செய்வோம்
வல்லவர் அன்பர்
பாடிப் போற்றுவோம்
நம் கேடகம் காவல்
அனாதியானோர்
மகிமையில் வீற்று
துதி அணிந்தோர்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சர்வ வல்லமை
தயை போற்றுவோம்
ஒளி தரித்தோர்
வானம் சூழ்ந்தோராம்
குமுறும் மின் மேகம்
கோப ரதமே
கொடும் கொண்டல் காற்றிருள்
சூழ் பாதையே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மா நீச மண்ணோர்
நாணல் போன்றோர் நாம்
என்றும் கைவிடீர்
உம்மை நம்புவோம்
ஆ, உருக்க தயை
முற்றும் நிற்குமே
மீட்பர் நண்பர் காவலர்
சிருஷ்டிகரே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ஆ, சர்வ சக்தி!
சொல்லொண்ணா அன்பே!
மகிழ்வாய் விண்ணில்
தூதர் போற்றவே
போற்றுடுவோம் தாழ்ந்தோர்
நாம் அற்பம் என்றும்
மெய் வணக்கமாய்த் துதி
பாடலோடும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1">
  <a:themeElements>
    <a:clrScheme name="Theme8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2026-07-09T11:09:36Z</dcterms:created>
  <dcterms:modified xsi:type="dcterms:W3CDTF">2026-07-09T11:09:36Z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