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presProps" Target="presProps.xml"/>
  <Relationship Id="rId23" Type="http://schemas.openxmlformats.org/officeDocument/2006/relationships/viewProps" Target="viewProps.xml"/>
  <Relationship Id="rId2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ுள் நெருப்பினால் உங்கள் பானைகளில் சூடேறுமுன்னே பச்சையானதையும் எரிந்துபோனதையும் அவர் சுழல்காற்றினால் அடித்துக்கொண்டுபோவ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ாம்பாட்டிகள் விநோதமாய் ஊதினாலும் அவர்கள் ஊதும் சத்தத்திற்குச் செவிகொடாதபடிக்குத் தன்காதை அடைக்கிற செவிட்டு விரியனைப்போல் இருக்கிற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ழிவாங்குதலை நீதிமான் காணும்போது மகிழுவான்; அவன் தன் பாதங்களைத் துன்மார்க்கனுடைய இரத்தத்திலே கழுவுவ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ழிவாங்குதலை நீதிமான் காணும்போது மகிழுவான்; அவன் தன் பாதங்களைத் துன்மார்க்கனுடைய இரத்தத்திலே கழுவுவ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ேவனே, அவர்கள் வாயிலுள்ள பற்களைத் தகர்த்துப்போடும்; கர்த்தாவே, பாலசிங்கங்களின் கடைவாய்ப்பற்களை நொறுக்கிப்போட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ேவனே, அவர்கள் வாயிலுள்ள பற்களைத் தகர்த்துப்போடும்; கர்த்தாவே, பாலசிங்கங்களின் கடைவாய்ப்பற்களை நொறுக்கிப்போட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, மெய்யாய் நீதிமானுக்குப் பலன் உண்டென்றும், மெய்யாய் பூமியிலே நியாயஞ்செய்கிற தேவன் உண்டென்றும் மனுஷன் சொல்லுவ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, மெய்யாய் நீதிமானுக்குப் பலன் உண்டென்றும், மெய்யாய் பூமியிலே நியாயஞ்செய்கிற தேவன் உண்டென்றும் மனுஷன் சொல்லுவ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டந்தோடுகிற தண்ணீரைப்போல அவர்கள் கழிந்துபோகட்டும்; அவன் தன் அம்புகளைத் தொடுக்கும்போது அவைகள் சின்னபின்னமாய்ப் போகக்கடவ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டந்தோடுகிற தண்ணீரைப்போல அவர்கள் கழிந்துபோகட்டும்; அவன் தன் அம்புகளைத் தொடுக்கும்போது அவைகள் சின்னபின்னமாய்ப் போகக்கடவ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மவுனமாயிருக்கிறவர்களே, நீங்கள் மெய்யாய் நீதியைப் பேசுவீர்களோ? மனுபுத்திரரே, நியாயமாய்த் தீர்ப்புசெய்வீர்களோ?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தார நியாயக்கேடு செய்கிறீர்கள்; பூமியிலே உங்கள் கைகளின் கொடுமையை நிறுத்துக் கொடுக்கிறீ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தார நியாயக்கேடு செய்கிறீர்கள்; பூமியிலே உங்கள் கைகளின் கொடுமையை நிறுத்துக் கொடுக்கிறீ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ுன்மார்க்கர் கர்ப்பத்தில் உற்பவித்ததுமுதல் பேதலிக்கிறார்கள்; தாயின் வயிற்றிலிருந்து பிறந்ததுமுதல் பொய் சொல்லி வழிதப்பிப் போகிற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ைந்துபோகிற நத்தையைப்போல் ஒழிந்துபோவார்களாக; ஸ்திரீயின் முதிராப் பிண்டத்தைப்போல் சூரியனைக் காணாதிருப்பார்களாக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ைந்துபோகிற நத்தையைப்போல் ஒழிந்துபோவார்களாக; ஸ்திரீயின் முதிராப் பிண்டத்தைப்போல் சூரியனைக் காணாதிருப்பார்களாக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சர்ப்பத்தின் விஷத்திற்கு ஒப்பான விஷம் அவர்களில் இருக்கிற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ுள் நெருப்பினால் உங்கள் பானைகளில் சூடேறுமுன்னே பச்சையானதையும் எரிந்துபோனதையும் அவர் சுழல்காற்றினால் அடித்துக்கொண்டுபோவ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3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ಎಂಬಂತೆ ಅವರನ್ನು ಹಾರಿಸಿಬಿಡ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ಜಾಣತನದಿಂದ ಮಂತ್ರಿಸುವ ಹಾವಾಡಿಗರ ನಾಗಸ್ವರಕ್ಕೂ ಮರುಳಾಗದೆ ಕಿವಿಗೊಡದ ಕಳ್ಳಹಾವಿ ನಂತೆ ಇರು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ಮುಯ್ಯಿಗೆಮುಯ್ಯಿ ಆಗುವದನ್ನು ನೀತಿವಂತನು ದೃಷ್ಟಿಸುವಾಗ ಅವನು ಸಂತೋಷ ಪಡುವನು; ಅವನು ತನ್ನ ಪಾದಗಳನ್ನು ದುಷ್ಟ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ರಕ್ತ ದಲ್ಲಿ ತೊಳೆಯ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ಓ ದೇವರೇ, ಅವರ ಬಾಯಿ ಯಲ್ಲಿರುವ ಹಲ್ಲುಗಳನ್ನು ಮುರಿದುಬಿಡು; ಓ ಕರ್ತನೇ, ಪ್ರಾಯದ ಸಿಂಹಗಳ ಕೋರೆ ಹಲ್ಲುಗಳನ್ನು ಒಡೆ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ಿಡ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ನಿಶ್ಚಯವಾಗಿ ನೀತಿವಂತನಿಗೆ ಪ್ರತಿಫಲವಿದೆ; ನಿಶ್ಚಯವಾಗಿ ಭೂಮಿಯಲ್ಲಿ ನ್ಯಾಯ ತೀರಿಸುವ ದೇವರು ಆತನೇ ಎಂದು ಮನುಷ್ಯ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ೇಳ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ಬಿಡದೆ ಹರಿಯುವ ನೀರಿನಂತೆ ಅವರು ಕರಗಿ ಹೋಗಲಿ; ಅವನು ತನ್ನ ಬಾಣಗಳನ್ನು ಗುರಿಯಿಟ್ಟಾಗ ಅವರು ಕಡಿಯಲ್ಪಟ್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ುಂಡುಗಳಂತಿರ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ಓ ಸಭೆಯೇ, ನೀವು ನಿಜವಾಗಿ ನೀತಿಯನ್ನು ನುಡಿಯುವಿರೋ? ಓ ಮನುಷ್ಯರ ಮಕ್ಕಳೇ, ನೀವು ಯಥಾರ್ಥವಾಗಿ ನ್ಯಾಯತೀರಿಸು ವಿರ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ಹೌದು, ನಿಮ್ಮ ಹೃದಯದಲ್ಲಿ ದುಷ್ಟತ್ವ ವನ್ನು ಮಾಡುತ್ತೀರಲ್ಲಾ, ಲೋಕದಲ್ಲಿ ನಿಮ್ಮ ಕೈಗಳ ಬಲಾತ್ಕಾರವ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ೂಗುತ್ತೀರಲ್ಲ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ದುಷ್ಟರು ಗರ್ಭದಿಂದಲೇ ದೂರವಾಗುತ್ತಾರೆ; ಹುಟ್ಟಿದಾಗಲೇ ಸುಳ್ಳಾಡುವವರಾಗಿ ತಪ್ಪಿಹೋಗು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ಬಸವನ ಹುಳವು ಕರಗಿಹೋಗುವಂತೆ ಅವರಲ್ಲಿ ಪ್ರತಿಯೊಬ್ಬನು ಗತಿಸಿಹೋಗಲಿ; ದಿನ ತುಂಬದೆ ಹುಟ್ಟಿದ ಶಿಶುವಿನಂತೆ ಅವರ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ೂರ್ಯನನ್ನು ದೃಷ್ಟಿಸ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ಹಾವಿನ ವಿಷದ ಹಾಗೆ ಅವರ ವಿಷವುಂಟು; ಅವರು ಕಿವಿಯನ್ನು ಮುಚ್ಚಿಕೊಳ್ಳುವ ಕಿವುಡ ಸರ್ಪದ ಹಾಗಿ ದ್ದ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ನಿಮ್ಮ ಗಡಿಗೆಗಳಿಗೆ ಮುಳ್ಳಿನಕಾವು ತಾಗುವದಕ್ಕಿಂತ ಮುಂಚೆ ಅದು ಹಸಿ ಇರುವಾಗಲೇ ದೇವರು ಕೋಪದಿಂದ ಬಿರುಗಾಳಿಯಿಂ ದಲ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2026-06-03T08:57:17Z</dcterms:created>
  <dcterms:modified xsi:type="dcterms:W3CDTF">2026-06-03T08:57:17Z</dcterms:modified>
  <dc:title>சங்கீதம் : 58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