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presProps" Target="presProps.xml"/>
  <Relationship Id="rId22" Type="http://schemas.openxmlformats.org/officeDocument/2006/relationships/viewProps" Target="viewProps.xml"/>
  <Relationship Id="rId23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முள் நெருப்பினால் உங்கள் பானைகளில் சூடேறுமுன்னே பச்சையானதையும் எரிந்துபோனதையும் அவர் சுழல்காற்றினால் அடித்துக்கொண்டுபோவார்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முள் நெருப்பினால் உங்கள் பானைகளில் சூடேறுமுன்னே பச்சையானதையும் எரிந்துபோனதையும் அவர் சுழல்காற்றினால் அடித்துக்கொண்டுபோவார்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பழிவாங்குதலை நீதிமான் காணும்போது மகிழுவான்; அவன் தன் பாதங்களைத் துன்மார்க்கனுடைய இரத்தத்திலே கழுவுவான்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பழிவாங்குதலை நீதிமான் காணும்போது மகிழுவான்; அவன் தன் பாதங்களைத் துன்மார்க்கனுடைய இரத்தத்திலே கழுவுவான்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அப்பொழுது, மெய்யாய் நீதிமானுக்குப் பலன் உண்டென்றும், மெய்யாய் பூமியிலே நியாயஞ்செய்கிற தேவன் உண்டென்றும் மனுஷன் சொல்லுவான்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அப்பொழுது, மெய்யாய் நீதிமானுக்குப் பலன் உண்டென்றும், மெய்யாய் பூமியிலே நியாயஞ்செய்கிற தேவன் உண்டென்றும் மனுஷன் சொல்லுவான்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மவுனமாயிருக்கிறவர்களே, நீங்கள் மெய்யாய் நீதியைப் பேசுவீர்களோ? மனுபுத்திரரே, நியாயமாய்த் தீர்ப்புசெய்வீர்களோ?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மனதார நியாயக்கேடு செய்கிறீர்கள்; பூமியிலே உங்கள் கைகளின் கொடுமையை நிறுத்துக் கொடுக்கிறீர்கள்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துன்மார்க்கர் கர்ப்பத்தில் உற்பவித்ததுமுதல் பேதலிக்கிறார்கள்; தாயின் வயிற்றிலிருந்து பிறந்ததுமுதல் பொய் சொல்லி வழிதப்பிப் போகிறார்கள்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சர்ப்பத்தின் விஷத்திற்கு ஒப்பான விஷம் அவர்களில் இருக்கிறது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பாம்பாட்டிகள் விநோதமாய் ஊதினாலும் அவர்கள் ஊதும் சத்தத்திற்குச் செவிகொடாதபடிக்குத் தன்காதை அடைக்கிற செவிட்டு விரியனைப்போல் இருக்கிறார்கள்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பாம்பாட்டிகள் விநோதமாய் ஊதினாலும் அவர்கள் ஊதும் சத்தத்திற்குச் செவிகொடாதபடிக்குத் தன்காதை அடைக்கிற செவிட்டு விரியனைப்போல் இருக்கிறார்கள்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தேவனே, அவர்கள் வாயிலுள்ள பற்களைத் தகர்த்துப்போடும்; கர்த்தாவே, பாலசிங்கங்களின் கடைவாய்ப்பற்களை நொறுக்கிப்போடும்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கடந்தோடுகிற தண்ணீரைப்போல அவர்கள் கழிந்துபோகட்டும்; அவன் தன் அம்புகளைத் தொடுக்கும்போது அவைகள் சின்னபின்னமாய்ப் போகக்கடவது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கடந்தோடுகிற தண்ணீரைப்போல அவர்கள் கழிந்துபோகட்டும்; அவன் தன் அம்புகளைத் தொடுக்கும்போது அவைகள் சின்னபின்னமாய்ப் போகக்கடவது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கரைந்துபோகிற நத்தையைப்போல் ஒழிந்துபோவார்களாக; ஸ்திரீயின் முதிராப் பிண்டத்தைப்போல் சூரியனைக் காணாதிருப்பார்களாக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கரைந்துபோகிற நத்தையைப்போல் ஒழிந்துபோவார்களாக; ஸ்திரீயின் முதிராப் பிண்டத்தைப்போல் சூரியனைக் காணாதிருப்பார்களாக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62033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58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য়ে কাঁটাঝোপকে জ্বালানী হিসেবে বালিয়ে রান্নার পাত্র গরম করা হয় ওরা য়েন সেই কাঁটাঝোপে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58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জ্বালানীর মত বিনষ্ট হয়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58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একজন সত্‌ লোক তখন খুশী হবে যখন সে দেখবে তার প্রতি করা অন্যায় কাজের জন্য মন্দ লোকরা শাস্ত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58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পাচ্ছে| সে সেই রকম সৈনিকের মত হবে য়ে তার সমস্ত শত্রুদের পরাজিত করেছ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58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যখন এটা ঘটবে, তখন লোকে বলবে: “সত্‌ লোকেরা সত্যিই পুরস্কৃত| সত্যই একজন ঈশ্বর আছেন যিনি পৃথিবী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58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বিচার করেন|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58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ওহে বিচারকগণ, তোমরা তোমাদের বিচারে ন্যায় সঙ্গত নও| তোমরা সত্‌ভাবে লোকের বিচার করছো না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58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না, তোমরা শুধুই খারাপ কাজ করার কথা ভাবো| এই দেশে তোমরা হিংসাত্মক অপরাধসমূহ কর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58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সেই সব মন্দ লোক যখনই জন্মায় তখন থেকেই ওরা ভুল কাজ করতে শুরু করে| জন্ম থেকেই ওরা মিথ্যাবাদী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58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ওদের ক্রোধ সাপের বিষের মতই ভয়ঙ্কর এবং বধির গোখরে সাপের মত| ওরা সত্য কথা শুনতে অস্বীকার কর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58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গোখরে সাপরা সাঁপুড়ের বীণের সুর বা গান শুনতে পায় না| ঐসব মন্দ লোকরাও সেইসব সাপের মত, কারণ তার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58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কু-চক্রান্ত কর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58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প্রভু, ঐ লোকগুলো সিংহের মত| তাই হে প্রভু, ওদের দাঁতগুলো ভেঙে দিন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58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নর্দমা দিয়ে য়েমন জল গড়িযে যায়, ঐ লোকগুলোও য়েন সেভাবেই অদৃশ্য হয়ে যায়| পথের ধারে আগাছার ম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58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ওরা য়েন বিনষ্ট হয়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58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ওরা শামুকের মত হোক, নড়বার সময় য়েন গলে গলে যায়| ওরা য়েন জন্ম-মৃত শিশুর মত কোনদিন দিনের আলো ন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58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দেখ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58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7">
  <a:themeElements>
    <a:clrScheme name="Theme9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18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2026-08-01T17:07:37Z</dcterms:created>
  <dcterms:modified xsi:type="dcterms:W3CDTF">2026-08-01T17:07:37Z</dcterms:modified>
  <dc:title>சங்கீதம் : 58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