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இயேசுவின் சிங்காசனம்
நம்மை இயேசுதான் ஆள வேண்டும்
இந்த உலகம் ஆள்வது நியா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நாயகரை நான் மறந்து
இந்த உலகத்தை நேசித்து திரிந்தேனே
கர்த்தர் என்னை சிட்சித்து உணர செய்தாரே
கர்த்தர் என்னை ரட்சித்து உணர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பாவத்தை சுயமாய் செய்த வேளையில்
என்னை தேடி வந்தாரே
கர்த்தர் முந்தினவைகளை மறக்க செய்தாரே
கர்த்தர் பரிசுத்தமாய் வாழ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ந்த உலகத்தில் யாரும் இல்லை என்று
நான் சாக நினைத்த வேளையிலே
கர்த்தர் எனக்கு புதிய காரியம் செய்தாரே
கர்த்தர் எனக்கு இன்றே தோன்ற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2026-06-10T10:03:39Z</dcterms:created>
  <dcterms:modified xsi:type="dcterms:W3CDTF">2026-06-10T10:03:39Z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