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ரட்சகா என் இயேசுவே
என்னை அழைத்த நல் மீட்பரே
என் உள்ளத்தில் சந்தோஷத்தை
தந்தவா உம்மை ஸ்தோத்திர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ூரமாய் நானும்  சென்ற போது
அன்பாய் என்னை  அழைத்தீரே
காலமெல்லாம் நான்  உந்தன் ஒளியில்
என்றும் நிலைத்து வாழ்ந்து சுகிப்பேன்
பாக்கிய நாள்  பாக்கிய நாள்
இயேசு என் பாவம் தீர்த்த நாள் - என் இரட்சக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த்தியம் ஜீவன்   வழியும் நீரே
கிருபை கூர்ந்து  தெரிந்தீரே
உந்தனின் புண்ணியம்  யாவும் சொல்லி
சாட்சியாக  பூவில் திகழ்வேன்
பாக்கிய நாள்  பாக்கிய நாள்
இயேசு என் பாவம் தீர்த்த நாள் - என் இரட்சக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ுளினின்று  ஒளியினிடமாய்
அழைத்த தேவனை   போற்றுவேன்
தேவனே உம்மில்  இணைந்து இருக்க
இன்றும் என்றும் அருள் செய்வீரே
பாக்கிய நாள்  பாக்கிய நாள்
இயேசு என் பாவம் தீர்த்த நாள் - என் இரட்சக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ந்தன் கால்கள்  தளரும் போது
தாங்கி  என்னை  மீட்டவா
உந்தனின் வாக்கு வெளிச்சம் தந்து
காத்து என்றும் நடத்துவீரே
பாக்கிய நாள்  பாக்கிய நாள்
இயேசு என் பாவம் தீர்த்த நாள் - என் இரட்சக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2026-09-15T11:46:18Z</dcterms:created>
  <dcterms:modified xsi:type="dcterms:W3CDTF">2026-09-15T11:46:18Z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