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Christ o'er sinners weep ?
And shall our tears be dry ?
Let floods of penitential grief
Burst forth from every ey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on of God in tears
The wondering angels see :
Be thou astonished, O my soul ?
He shed those tears for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wept that we might weep;
Each sin demands a tear :
In heaven alone no sin is found,
And there's no weeping ther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2026-09-15T19:18:33Z</dcterms:created>
  <dcterms:modified xsi:type="dcterms:W3CDTF">2026-09-15T19:18:33Z</dcterms:modified>
  <dc:title>Hymn : 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