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, sinner, while God from on 
high doth entreat thee, 
And warnings with accents of 
mercy doth blend ; 
Give ear to His voice, lest in judgment He meet thee ; 
The harvest is passing, the summer will e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rvest is passing, the summer 
will end.
The harvest is passing, the summer will e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oft of thy danger and guilt He 
hath told thee !
How oft still the message of mercy doth send ! 
Haste, haste, while He waits in His 
arms to enfold thee ! 
The harvest is passing, the summer will e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espised and rejected, at length He may leave thee : 
What anguish and horror thy bosom will rend ! 
Then haste thee, O sinner, while He will receive thee ! 
“The harvest is passing, the summer will e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Saviour will call thee in judgment before Him ; 
Oh, bow to His sceptre, and make 
Him thy Friend ; 
Now yield Him thy heart, and make 
haste to adore Him ; 
Thy harvest is passing, thy summer will e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2026-09-08T10:38:02Z</dcterms:created>
  <dcterms:modified xsi:type="dcterms:W3CDTF">2026-09-08T10:38:02Z</dcterms:modified>
  <dc:title>Hymn : 442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