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ுறப்பட்டுப்போய், முந்நூறு நரிகளைப் பிடித்து, பந்தங்களை எடுத்து, வாலோடே வால் சேர்த்து, இரண்டு வால்களுக்கும் நடுவே ஒவ்வொரு பந்தத்தை வைத்துக் கட்ட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ந்தங்களைக் கொளுத்தி, பெலிஸ்தரின் வெள்ளாண்மையிலே அவைகளை ஓட விட்டு, கதிர்க்கட்டுகளையும் வெள்ளாண்மையையும் திராட்சத்தோட்டங்களையும் ஒலிவத்தோப்புகளையும் சுட்டெரித்துப் போ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ந்தங்களைக் கொளுத்தி, பெலிஸ்தரின் வெள்ளாண்மையிலே அவைகளை ஓட விட்டு, கதிர்க்கட்டுகளையும் வெள்ளாண்மையையும் திராட்சத்தோட்டங்களையும் ஒலிவத்தோப்புகளையும் சுட்டெரித்துப் போ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டிச் செய்தவன் யார் என்று பெலிஸ்தர் கேட்கிறபோது, திம்னாத்தானுடைய மருமகனாகிய சிம்சோன்தான்; அவனுடைய பெண்சாதியை அவனுடைய சிநேகிதனுக்குக் கொடுத்துவிட்டபடியால் அப்படிச் செய்தான் என்றார்கள்; அப்பொழுது பெலிஸ்தர் போய், அவளையும் அவள் தகப்பனையும் அக்கினியால் சுட்டெரித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டிச் செய்தவன் யார் என்று பெலிஸ்தர் கேட்கிறபோது, திம்னாத்தானுடைய மருமகனாகிய சிம்சோன்தான்; அவனுடைய பெண்சாதியை அவனுடைய சிநேகிதனுக்குக் கொடுத்துவிட்டபடியால் அப்படிச் செய்தான் என்றார்கள்; அப்பொழுது பெலிஸ்தர் போய், அவளையும் அவள் தகப்பனையும் அக்கினியால் சுட்டெரித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டிச் செய்தவன் யார் என்று பெலிஸ்தர் கேட்கிறபோது, திம்னாத்தானுடைய மருமகனாகிய சிம்சோன்தான்; அவனுடைய பெண்சாதியை அவனுடைய சிநேகிதனுக்குக் கொடுத்துவிட்டபடியால் அப்படிச் செய்தான் என்றார்கள்; அப்பொழுது பெலிஸ்தர் போய், அவளையும் அவள் தகப்பனையும் அக்கினியால் சுட்டெரித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ிம்சோன் அவர்களை நோக்கி: நீங்கள் இப்படிச் செய்தபடியால் நான் உங்கள் கையிலே பழிவாங்கினாலொழிய இளைப்பாறேன் என்று சொல்ல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ச் சின்னபின்னமாகச் சங்காரம்பண்ணி, பின்பு போய், ஏத்தாம் ஊர்க் கன்மலைச் சந்திலே குடியிரு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ச் சின்னபின்னமாகச் சங்காரம்பண்ணி, பின்பு போய், ஏத்தாம் ஊர்க் கன்மலைச் சந்திலே குடியிரு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பெலிஸ்தர் போய், யூதாவிலே பாளயமிறங்கி, லேகி என்கிற வெளியிலே பரவியிரு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லநாள் சென்றபின்பு, சிம்சோன் கோதுமை அறுக்கிற நாட்களில் ஒரு வெள்ளாட்டுக்குட்டியை எடுத்துக்கொண்டு, தன் பெண்சாதியைக் காணப்போய்; நான் என் பெண்சாதியினிடத்தில் அறைவீட்டிற்குள் போகட்டும் என்றான்; அவள் தகப்பனோ, அவனை உள்ளே போக ஒட்டாமல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எங்களுக்கு விரோதமாக வந்தது என்ன என்று யூதா மனுஷர் கேட்டதற்கு, அவர்கள்: சிம்சோன் எங்களுக்குச் செய்ததுபோல, நாங்களும் அவனுக்குச் செய்யும்படி அவனைக் கட்டுகிறதற்காக வந்தோம் எ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எங்களுக்கு விரோதமாக வந்தது என்ன என்று யூதா மனுஷர் கேட்டதற்கு, அவர்கள்: சிம்சோன் எங்களுக்குச் செய்ததுபோல, நாங்களும் அவனுக்குச் செய்யும்படி அவனைக் கட்டுகிறதற்காக வந்தோம் என்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ூதாவிலே மூவாயிரம் பேர் ஏத்தாம் ஊர்க் கன்மலைச் சந்திற்குப்போய் பெலிஸ்தர் நம்மை ஆளுகிறார்கள் என்று தெரியாதா? பின்னை ஏன் எங்களுக்கு இப்படிச் செய்தாய் என்று சிம்சோனிடத்தில் சொன்னார்கள். அதற்கு அவன்: அவர்கள் எனக்குச் செய்தபடியே நானும் அவர்களுக்குச் செய்த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ூதாவிலே மூவாயிரம் பேர் ஏத்தாம் ஊர்க் கன்மலைச் சந்திற்குப்போய் பெலிஸ்தர் நம்மை ஆளுகிறார்கள் என்று தெரியாதா? பின்னை ஏன் எங்களுக்கு இப்படிச் செய்தாய் என்று சிம்சோனிடத்தில் சொன்னார்கள். அதற்கு அவன்: அவர்கள் எனக்குச் செய்தபடியே நானும் அவர்களுக்குச் செய்த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ூதாவிலே மூவாயிரம் பேர் ஏத்தாம் ஊர்க் கன்மலைச் சந்திற்குப்போய் பெலிஸ்தர் நம்மை ஆளுகிறார்கள் என்று தெரியாதா? பின்னை ஏன் எங்களுக்கு இப்படிச் செய்தாய் என்று சிம்சோனிடத்தில் சொன்னார்கள். அதற்கு அவன்: அவர்கள் எனக்குச் செய்தபடியே நானும் அவர்களுக்குச் செய்த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்கள்: உன்னைக்கட்டி, பெலிஸ்தர் கையில் ஒப்புக்கொடுக்க வந்திருக்கிறோம் என்றார்கள். அதற்குச் சிம்சோன்: நீங்களே என்மேல் விழுகிறதில்லை என்று எனக்கு ஆணையிடுங்கள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்கள்: உன்னைக்கட்டி, பெலிஸ்தர் கையில் ஒப்புக்கொடுக்க வந்திருக்கிறோம் என்றார்கள். அதற்குச் சிம்சோன்: நீங்களே என்மேல் விழுகிறதில்லை என்று எனக்கு ஆணையிடுங்கள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ர்கள்: நாங்கள் உன்னை இறுகக்கட்டி, அவர்கள் கையில் ஒப்புக்கொடுப்போமே அல்லாமல், உன்னை கொன்றுபோடமாட்டோம் என்று சொல்லி, இரண்டு புதுக் கயிறுகளாலே அவனைக் கட்டி, கன்மலையிலிருந்து கொண்டுபோ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ர்கள்: நாங்கள் உன்னை இறுகக்கட்டி, அவர்கள் கையில் ஒப்புக்கொடுப்போமே அல்லாமல், உன்னை கொன்றுபோடமாட்டோம் என்று சொல்லி, இரண்டு புதுக் கயிறுகளாலே அவனைக் கட்டி, கன்மலையிலிருந்து கொண்டுபோ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லேகிவரைக்கும் வந்து சேர்ந்தபோது, பெலிஸ்தர் அவனுக்கு விரோதமாய் ஆரவாரம் பண்ணினார்கள் அப்பொழுது கர்த்தருடைய ஆவி அவன் மேல் பலமாய் இறங்கினதினால், அவன் புயங்களில் கட்டியிருந்த கயிறுகள் நெருப்புப்பட்ட நூல்போலாகி, அவன் கட்டுகள் அவன் கைகளை விட்டு அறுந்து போயிற்ற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லநாள் சென்றபின்பு, சிம்சோன் கோதுமை அறுக்கிற நாட்களில் ஒரு வெள்ளாட்டுக்குட்டியை எடுத்துக்கொண்டு, தன் பெண்சாதியைக் காணப்போய்; நான் என் பெண்சாதியினிடத்தில் அறைவீட்டிற்குள் போகட்டும் என்றான்; அவள் தகப்பனோ, அவனை உள்ளே போக ஒட்டாமல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லேகிவரைக்கும் வந்து சேர்ந்தபோது, பெலிஸ்தர் அவனுக்கு விரோதமாய் ஆரவாரம் பண்ணினார்கள் அப்பொழுது கர்த்தருடைய ஆவி அவன் மேல் பலமாய் இறங்கினதினால், அவன் புயங்களில் கட்டியிருந்த கயிறுகள் நெருப்புப்பட்ட நூல்போலாகி, அவன் கட்டுகள் அவன் கைகளை விட்டு அறுந்து போயிற்ற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லேகிவரைக்கும் வந்து சேர்ந்தபோது, பெலிஸ்தர் அவனுக்கு விரோதமாய் ஆரவாரம் பண்ணினார்கள் அப்பொழுது கர்த்தருடைய ஆவி அவன் மேல் பலமாய் இறங்கினதினால், அவன் புயங்களில் கட்டியிருந்த கயிறுகள் நெருப்புப்பட்ட நூல்போலாகி, அவன் கட்டுகள் அவன் கைகளை விட்டு அறுந்து போயிற்ற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டனே அவன் ஒரு கழுதையின் பச்சைத் தாடையெலும்பைக் கண்டு, தன் கையை நீட்டி அதை எடுத்து, அதினாலே ஆயிரம் பேரைக் கொன்றுபோ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டனே அவன் ஒரு கழுதையின் பச்சைத் தாடையெலும்பைக் கண்டு, தன் கையை நீட்டி அதை எடுத்து, அதினாலே ஆயிரம் பேரைக் கொன்றுபோ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சிம்சோன்: கழுதையின் தாடையெலும்பினால் குவியல் குவியலாகப் பட்டுக்கிடக்கிறார்கள், கழுதையின் தாடையெலும்பினால் ஆயிரம்பேரைக் கொன்றேன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சிம்சோன்: கழுதையின் தாடையெலும்பினால் குவியல் குவியலாகப் பட்டுக்கிடக்கிறார்கள், கழுதையின் தாடையெலும்பினால் ஆயிரம்பேரைக் கொன்றேன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ச் சொல்லித் தீர்ந்தபின்பு, தன் கையில் இருந்த தாடையெலும்பை எறிந்துவிட்டு, அவ்விடத்திற்கு ராமாத்லேகி என்றுபேரிட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ச் சொல்லித் தீர்ந்தபின்பு, தன் கையில் இருந்த தாடையெலும்பை எறிந்துவிட்டு, அவ்விடத்திற்கு ராமாத்லேகி என்றுபேரி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மிகவும் தாகமடைந்து, கர்த்தரை நோக்கிக் கூப்பிட்டு: தேவரீர் உமது அடியேன் கையினால் இந்தப் பெரிய இரட்சிப்பைக் கட்டளையிட்டிருக்க, இப்பொழுது நான் தாகத்தினால் செத்து, விருத்தசேதனம் இல்லாதவர்கள் கையிலே விழவேண்டுமோ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மிகவும் தாகமடைந்து, கர்த்தரை நோக்கிக் கூப்பிட்டு: தேவரீர் உமது அடியேன் கையினால் இந்தப் பெரிய இரட்சிப்பைக் கட்டளையிட்டிருக்க, இப்பொழுது நான் தாகத்தினால் செத்து, விருத்தசேதனம் இல்லாதவர்கள் கையிலே விழவேண்டுமோ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அவளை முற்றிலும் பகைத்துவிட்டாய் என்று நான் எண்ணி, அவளை உன் சிநேகிதனுக்குக் கொடுத்துவிட்டேன்; அவள் தங்கை அவளைப்பார்க்கிலும் அழகானவள் அல்லவா, அவளுக்குப் பதிலாக இவள் உனக்கு இருக்கட்டும் என்று சொன்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ேவன் லேகியிலுள்ள பள்ளத்தைப் பிளக்கப்பண்ணினார்; அதிலிருந்து தண்ணீர் ஓடிவந்தது; அவன் குடித்தபோது அவன் உயிர் திரும்ப வந்தது. அவன் பிழைத்தான்; ஆனபடியால் அதற்கு எந்நக்கோரி என்று பேரிட்டான்; அது இந்நாள்வரையும் லேகியில் இருக்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ேவன் லேகியிலுள்ள பள்ளத்தைப் பிளக்கப்பண்ணினார்; அதிலிருந்து தண்ணீர் ஓடிவந்தது; அவன் குடித்தபோது அவன் உயிர் திரும்ப வந்தது. அவன் பிழைத்தான்; ஆனபடியால் அதற்கு எந்நக்கோரி என்று பேரிட்டான்; அது இந்நாள்வரையும் லேகியில் இருக்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பெலிஸ்தரின் நாட்களில் இஸ்ரவேலை இருபது வருஷம் நியாயம் விசாரி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அவளை முற்றிலும் பகைத்துவிட்டாய் என்று நான் எண்ணி, அவளை உன் சிநேகிதனுக்குக் கொடுத்துவிட்டேன்; அவள் தங்கை அவளைப்பார்க்கிலும் அழகானவள் அல்லவா, அவளுக்குப் பதிலாக இவள் உனக்கு இருக்கட்டும் என்று சொன்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அவளை முற்றிலும் பகைத்துவிட்டாய் என்று நான் எண்ணி, அவளை உன் சிநேகிதனுக்குக் கொடுத்துவிட்டேன்; அவள் தங்கை அவளைப்பார்க்கிலும் அழகானவள் அல்லவா, அவளுக்குப் பதிலாக இவள் உனக்கு இருக்கட்டும் என்று சொன்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சிம்சோன்: நான் பெலிஸ்தருக்குப் பொல்லாப்புச் செய்தாலும், என்மேல் குற்றமில்லை என்று அவர்களுக்குச் சொல்ல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சிம்சோன்: நான் பெலிஸ்தருக்குப் பொல்லாப்புச் செய்தாலும், என்மேல் குற்றமில்லை என்று அவர்களுக்குச் சொல்லி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ுறப்பட்டுப்போய், முந்நூறு நரிகளைப் பிடித்து, பந்தங்களை எடுத்து, வாலோடே வால் சேர்த்து, இரண்டு வால்களுக்கும் நடுவே ஒவ்வொரு பந்தத்தை வைத்துக் கட்ட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ఒక్కొక్క దివిటీ కట్ట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ఆ దివిటీలో అగ్ని మండచేసి ఫిలిష్తీయుల గోధుమ చేలలోనికి వాటిని పోనిచ్చి పనల కుప్పలను పైర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్రాక్షతోటలను ఒలీవతోటలను తగులబ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ఫిలిష్తీ యులు ఇది ఎవడు చేసినదని చెప్పుకొనుచు, తిమ్నా యుని అల్లుడైన సమ్సోను భార్యను ఆమె తండ్ర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సికొని అతని స్నేహితుని కిచ్చెను గనుక అతడే చేసియుండెనని చెప్పిరి. కాబట్టి ఫిలిష్తీయులు ఆమెను ఆమ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ండ్రిని అగ్నితో కాల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ప్పుడు సమ్సోనుమీరు ఈలాగున చేసినయెడల నేను మీమీద పగతీర్చుకొనిన తరువాతనే చాలించెదనని చెప్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తొడలతో తుంట్లను విరుగగొట్టి వారిని బహుగా హతము చేసెను. అటుపిమ్మట వెళ్లి ఏతాము బండసందు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వస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ప్పుడు ఫిలిష్తీయులు బయలుదేరి యూదాదేశములో దిగి చెదరి, లేహీలో దోపిడికొరకై దండు కూర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కొన్నిదినములైన తరువాత గోధుమల కోతకాలమున సమ్సోను మేకపిల్ల ఒకటి తీసికొని తన భార్యను చూడ వచ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యూదావారుమీరేల మా మీదికి వచ్చితిరని అడుగగా ఫిలిష్తీయులుసమ్సోను మాకు చేసినట్లు మేము అతన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వలెనని అతని కట్టుటకే వచ్చితిమ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ందుకు యూదా జనులలో మూడువేలమంది ఏతాములోని బండ యొద్దకు పోయి సమ్సోనును చూచిఫిలిష్తీయులు మన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ఏలికలని నీకు తెలియదా? నీవు మాకేమి చేసితివని చెప్పగా అతడువారు నాకెట్లు చేసిరో అట్లే నేను వార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సితి 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ందుకు వారుమేము ఫిలిష్తీయుల చేతికి అప్ప గించుటకు నిన్ను కట్టవచ్చితిమని అతనితో అనగా సమ్సోనుమీ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మీద పడకుండునట్లు నాతో ప్రమాణము చేయుడ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ందుకు వారుఆలాగు కాదు, నిశ్చయముగా మేము నిన్ను చంపముగాని నిన్ను గట్టిగా కట్టి వారిచేతికి మే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్పగించెదమని చెప్పి రెండు క్రొత్త తాళ్లచేత అతని కట్టి ఆ బండయొద్దనుండి అతని తీసికొని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తడు లేహీకి వచ్చువరకు ఫిలిష్తీయులు అతనిని ఎదుర్కొని కేకలు వేయగా, యెహోవా ఆత్మ అతనిమీదికి బల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ంతఃపురములోనున్న నా భార్య యొద్దకు నేను పోదుననుకొ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నందున అతనిచేతులకు కట్టబడిన తాళ్లు అగ్ని చేత కాల్చబడిన జనుపనారవలె నాయెను; సంకెళ్ల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చేతులమీదనుండి విడ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తడు గాడిదయొక్క పచ్చి దవడ యెముకను కనుగొని చెయ్యి చాచి పట్టుకొని దానిచేత వెయ్యిమంది మనుష్య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ం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అప్పుడు సమ్సోను గాడిద దవడ యెముకతో ఒక కుప్పను రెండు కుప్పలను నేను చంపియున్నాను గాడిద దవడ యెముక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య్యిమంది నరులను చంపియున్నాను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తడు చెప్పుట చాలించిన తరువాత ఆ దవడ యెము కను చేతినుండి పారవేసి ఆ చోటికి రామత్లెహీ అను పే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అప్పుడతడు మిక్కిలి దప్పిగొనినందున యెహోవాకు మొఱ్ఱపెట్టినీవు నీ సేవకుని చేతివలన ఈ గొప్ప రక్షణ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యచేసిన తరువాత నేనిప్పుడు దప్పి చేతను చచ్చి, సున్నతి పొందనివారి చేతిలోనికి పడవలెనా? అని వేడుకొ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ఆమె తండ్రి లోపలికి అతని వెళ్ల నియ్యకనిశ్చయముగా నీవు ఆమెను ద్వేషించితివనుకొని నీ స్నేహితున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​దేవుడు లేహీలోనున్న ఒక గోతిని చీల్చెను, దానినుండి నీళ్లు బయలుదేరెను. అతడు త్రాగిన తరువాత ప్రాణ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ెప్పరిల్లి బ్రదికెను. కాబట్టి దానిపేరు నేటివరకు ఏన్హక్కోరె అనబడెను; అది లేహీలో నున్న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​అతడు ఫిలిష్తీయుల దినములలో ఇరువదియేండ్లు ఇశ్రాయేలీయులకు న్యాయాధిపతియై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మెను ఇచ్చి తిని; ఆమె చెల్లెలు ఆమెకంటె చక్కనిదికాదా? ఆమెకు ప్రతిగా ఈమె నీకుండవచ్చ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ిత్తగించుమ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ప్పుడు సమ్సోనునేను ఫిలిష్తీయు లకు హానిచేసినయెడల వారి విషయములో నేనిప్పుడు నిర పరాధినైయుందున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తో చెప్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పోయి మూడు వందల నక్కలను పట్టుకొని దివిటీలను తెప్పించి తోక తట్టు తోకను త్రిప్పి రెండేసి తోకలమధ్య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2026-06-21T07:43:31Z</dcterms:created>
  <dcterms:modified xsi:type="dcterms:W3CDTF">2026-06-21T07:43:31Z</dcterms:modified>
  <dc:title>நியாயாதிபதிகள்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