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8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்தனை நாவால் துதிப்பேன் (2) - எந்தன்
கர்த்தா உன் கருணையைப் பாடிப் புகழ்ந்து.
எத்தனை நாவால் துதிப்ப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னைக்க நினைக்க எந்தன் நெஞ்சமெல்லாம் உருகும், (2)
நின்னைச் சொல் மாலையால் சூட்டி மகிழும். (2)
எத்தனை நாவால் துதிப்ப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ம்பினோரால்லோர் அறிவார் - எந்தன்
தம்பிரானே உந்தன் கம்பீர குணம் (2)
அம்பரா உன் அன்பின் அதிசய நடத்துதல் (2)
சம்பூரண சவரட்சணை செல்வம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்தனை நாவால் துதிப்ப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ிரார்த்தனை கேட்கும் பெருமானே- இந்த
பேதை பலவீனம் பாராதருள் கோனே! (2)
சரணென்றுன் செம்பாத மலரடி சேர்ந்தோர் (2)
தாவிப் பிடித்துக் கவலை தீர்த்தோனே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்தனை நாவால் துதிப்ப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ுணிவாய் என் நேஞ்சே - தீவிரமாய்
தொழுது ஆண்டவன் செயல் நினைந்து, (2)
எண்ணில் அடங்காது இறைவனின் கிருபை (2)
விண்ணவன் சேவையில் வீரமாய்ச் செல்ல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்தனை நாவால் துதிப்பேன் (2) - எந்தன்
கர்த்தா உன் கருணையைப் பாடிப் புகழ்ந்து.
எத்தனை நாவால் துதிப்ப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2026-06-15T13:19:42Z</dcterms:created>
  <dcterms:modified xsi:type="dcterms:W3CDTF">2026-06-15T13:19:42Z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