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presProps" Target="presProps.xml"/>
  <Relationship Id="rId55" Type="http://schemas.openxmlformats.org/officeDocument/2006/relationships/viewProps" Target="viewProps.xml"/>
  <Relationship Id="rId5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ராஜா: அகிதூபின் குமாரனாகிய அகிமெலேக் என்னும் ஆசாரியனையும், நோபிலிருக்கிற அவன் தகப்பன் வீட்டாராகிய எல்லா ஆசாரியரையும் அழைப்பித்தான்; அவர்களெல்லாரும் ராஜாவினிடத்தில் வந்த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சவுல்: அகிதூபின் குமாரனே கேள் என்று சொல்ல, அவன்: இதோ, இருக்கிறேன் என் ஆண்டவனே என்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சவுல்: அகிதூபின் குமாரனே கேள் என்று சொல்ல, அவன்: இதோ, இருக்கிறேன் என் ஆண்டவனே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சவுல் அவனை நோக்கி: நீயும் ஈசாயின் மகனும் எனக்கு விரோதமாய்க் கட்டுப்பாடுபண்ணி, இந்நாளில் இருக்கிறபடி எனக்குச் சதிபண்ண அவன் எனக்கு விரோதமாக எழும்பும்படிக்கு, நீ அவனுக்கு அப்பமும் பட்டயமும் கொடுத்து, தேவசந்நிதியில் அவனுக்காக விசாரித்தது என்ன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சவுல் அவனை நோக்கி: நீயும் ஈசாயின் மகனும் எனக்கு விரோதமாய்க் கட்டுப்பாடுபண்ணி, இந்நாளில் இருக்கிறபடி எனக்குச் சதிபண்ண அவன் எனக்கு விரோதமாக எழும்பும்படிக்கு, நீ அவனுக்கு அப்பமும் பட்டயமும் கொடுத்து, தேவசந்நிதியில் அவனுக்காக விசாரித்தது என்ன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கிமெலேக் ராஜாவுக்குப் பிரதியுத்தரமாக: உம்முடைய எல்லா ஊழியக்காரரிலும் தாவீதைப்போல, ராஜாவுக்கு மருமகனும், உம்முடைய கட்டளைகளின்படி செய்துவருகிறவனும், உம்முடைய வீட்டிலே கனமுள்ளவனுமாயிருக்கிற உண்மையுள்ளவன் யார்?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கிமெலேக் ராஜாவுக்குப் பிரதியுத்தரமாக: உம்முடைய எல்லா ஊழியக்காரரிலும் தாவீதைப்போல, ராஜாவுக்கு மருமகனும், உம்முடைய கட்டளைகளின்படி செய்துவருகிறவனும், உம்முடைய வீட்டிலே கனமுள்ளவனுமாயிருக்கிற உண்மையுள்ளவன் யார்?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கிமெலேக் ராஜாவுக்குப் பிரதியுத்தரமாக: உம்முடைய எல்லா ஊழியக்காரரிலும் தாவீதைப்போல, ராஜாவுக்கு மருமகனும், உம்முடைய கட்டளைகளின்படி செய்துவருகிறவனும், உம்முடைய வீட்டிலே கனமுள்ளவனுமாயிருக்கிற உண்மையுள்ளவன் யார்?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ன்றையதினம் அவனுக்காக தேவசந்நிதியில் விசாரிக்கத் தொடங்கினேனோ? அது எனக்குத் தூரமாயிருப்பதாக; ராஜா தம்முடைய அடியானாகிய என்மேலாகிலும் என் தகப்பன் வீட்டாரில் எவன்மேலாகிலும் குற்றம் சுமத்தவேண்டாம்; உம்முடைய அடியான் இவைகளிலெல்லாம் ஒரு சிறிய காரியமாகிலும் பெரிய காரியமாகிலும் அறிந்திருந்ததில்லை என்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ன்றையதினம் அவனுக்காக தேவசந்நிதியில் விசாரிக்கத் தொடங்கினேனோ? அது எனக்குத் தூரமாயிருப்பதாக; ராஜா தம்முடைய அடியானாகிய என்மேலாகிலும் என் தகப்பன் வீட்டாரில் எவன்மேலாகிலும் குற்றம் சுமத்தவேண்டாம்; உம்முடைய அடியான் இவைகளிலெல்லாம் ஒரு சிறிய காரியமாகிலும் பெரிய காரியமாகிலும் அறிந்திருந்ததில்லை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ங்களெல்லாரும் எனக்கு விரோதமாகக் கட்டுப்பாடு பண்ணிக்கொண்டது என்ன? ஈசாயின் மகனுடனே என் குமாரன் உடன்படிக்கைபண்ணும்போது, என் செவிக்கு அதை ஒருவனும் வெளிப்படுத்தவில்லை; எனக்காகப் பரிதாபப்பட்டு, என் செவிக்கு அதை வெளிப்படுத்த உங்களில் ஒருவனாகிலும் இல்லையா? இந்நாளில் இருக்கிறபடி எனக்குச் சதிபண்ண, என் குமாரன் என் வேலைக்காரனை எனக்கு விரோதமாக எடுத்துவிட்டானே என்ற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ன்றையதினம் அவனுக்காக தேவசந்நிதியில் விசாரிக்கத் தொடங்கினேனோ? அது எனக்குத் தூரமாயிருப்பதாக; ராஜா தம்முடைய அடியானாகிய என்மேலாகிலும் என் தகப்பன் வீட்டாரில் எவன்மேலாகிலும் குற்றம் சுமத்தவேண்டாம்; உம்முடைய அடியான் இவைகளிலெல்லாம் ஒரு சிறிய காரியமாகிலும் பெரிய காரியமாகிலும் அறிந்திருந்ததில்லை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ராஜாவோ: அகிமெலேக்கே, நீயும் உன் தகப்பன் வீட்டார் அனைவரும் சாகவே சாகவேண்டும்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பு ராஜா தன்னண்டையிலே நிற்கிற சேவகரை நோக்கி: நீங்கள் போய், கர்த்தருடைய ஆசாரியர்களைக் கொல்லுங்கள்; அவர்கள் கையும் தாவீதோடே இருக்கிறது; அவன் ஓடிப்போகிறதை அவர்கள் அறிந்திருந்தும், அதை எனக்கு வெளிப்படுத்தவில்லை என்றான்; ராஜாவின் வேலைக்காரரோ, கர்த்தருடைய ஆசாரியர்களைக் கொல்லத் தங்கள் கைகளை நீட்ட சம்மதிக்கவில்லை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பு ராஜா தன்னண்டையிலே நிற்கிற சேவகரை நோக்கி: நீங்கள் போய், கர்த்தருடைய ஆசாரியர்களைக் கொல்லுங்கள்; அவர்கள் கையும் தாவீதோடே இருக்கிறது; அவன் ஓடிப்போகிறதை அவர்கள் அறிந்திருந்தும், அதை எனக்கு வெளிப்படுத்தவில்லை என்றான்; ராஜாவின் வேலைக்காரரோ, கர்த்தருடைய ஆசாரியர்களைக் கொல்லத் தங்கள் கைகளை நீட்ட சம்மதிக்கவில்லை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பு ராஜா தன்னண்டையிலே நிற்கிற சேவகரை நோக்கி: நீங்கள் போய், கர்த்தருடைய ஆசாரியர்களைக் கொல்லுங்கள்; அவர்கள் கையும் தாவீதோடே இருக்கிறது; அவன் ஓடிப்போகிறதை அவர்கள் அறிந்திருந்தும், அதை எனக்கு வெளிப்படுத்தவில்லை என்றான்; ராஜாவின் வேலைக்காரரோ, கர்த்தருடைய ஆசாரியர்களைக் கொல்லத் தங்கள் கைகளை நீட்ட சம்மதிக்கவில்லை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ராஜா தோவேக்கை நோக்கி: நீ போய் ஆசாரியர்களைக் கொன்றுபோடு என்றான்; ஏதோமியனாகிய தோவேக்கு ஆசாரியர்கள்மேல் விழுந்து, சணல்நூல் ஏபோத்தைத் தரித்திருக்கும் எண்பத்தைந்துபேரை அன்றையதினம் கொன்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ராஜா தோவேக்கை நோக்கி: நீ போய் ஆசாரியர்களைக் கொன்றுபோடு என்றான்; ஏதோமியனாகிய தோவேக்கு ஆசாரியர்கள்மேல் விழுந்து, சணல்நூல் ஏபோத்தைத் தரித்திருக்கும் எண்பத்தைந்துபேரை அன்றையதினம் கொன்ற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சாரியர்களின் பட்டணமாகிய நோபிலுமுள்ள புருஷரையும், ஸ்திரீகளையும், பிள்ளைகளையும், குழந்தைகளையும், மாடுகளையும், கழுதைகளையும், ஆடுகளையும் பட்டயக்கருக்கினால் வெட்டிப்போட்ட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சாரியர்களின் பட்டணமாகிய நோபிலுமுள்ள புருஷரையும், ஸ்திரீகளையும், பிள்ளைகளையும், குழந்தைகளையும், மாடுகளையும், கழுதைகளையும், ஆடுகளையும் பட்டயக்கருக்கினால் வெட்டிப்போட்ட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கிதூபின் குமாரனாகிய அகிமெலேக்கின் குமாரரில் அபியத்தார் என்னும் பேருள்ள ஒருவன் தப்பி, தாவீது இருக்கும் புறமாக ஓடிப்போய்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ங்களெல்லாரும் எனக்கு விரோதமாகக் கட்டுப்பாடு பண்ணிக்கொண்டது என்ன? ஈசாயின் மகனுடனே என் குமாரன் உடன்படிக்கைபண்ணும்போது, என் செவிக்கு அதை ஒருவனும் வெளிப்படுத்தவில்லை; எனக்காகப் பரிதாபப்பட்டு, என் செவிக்கு அதை வெளிப்படுத்த உங்களில் ஒருவனாகிலும் இல்லையா? இந்நாளில் இருக்கிறபடி எனக்குச் சதிபண்ண, என் குமாரன் என் வேலைக்காரனை எனக்கு விரோதமாக எடுத்துவிட்டானே என்ற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கிதூபின் குமாரனாகிய அகிமெலேக்கின் குமாரரில் அபியத்தார் என்னும் பேருள்ள ஒருவன் தப்பி, தாவீது இருக்கும் புறமாக ஓடிப்போய்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சவுல் கர்த்தருடைய ஆசாரியர்களைக் கொன்றுபோட்ட செய்தியை தாவீதுக்கு அறிவித்த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தாவீது அபியத்தாரைப் பார்த்து: ஏதோமியனாகிய தோவேக்கு அங்கே இருந்தபடியினாலே, அவன் எவ்விதத்திலும் சவுலுக்கு அதை அறிவிப்பான் என்று அன்றையதினமே அறிந்திருந்தேன்; உன் தகப்பன் வீட்டாராகிய எல்லாருடைய மரணத்துக்கும் காரணம் நானே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தாவீது அபியத்தாரைப் பார்த்து: ஏதோமியனாகிய தோவேக்கு அங்கே இருந்தபடியினாலே, அவன் எவ்விதத்திலும் சவுலுக்கு அதை அறிவிப்பான் என்று அன்றையதினமே அறிந்திருந்தேன்; உன் தகப்பன் வீட்டாராகிய எல்லாருடைய மரணத்துக்கும் காரணம் நானே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ீ என்னிடத்தில் இரு, பயப்படவேண்டாம்; என் பிராணனையும் வாங்கத்தேடுகிறவனே உன் பிராணனையும் வாங்கத்தேடுகிறான்; நீ என் ஆதரவிலே இரு என்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ீ என்னிடத்தில் இரு, பயப்படவேண்டாம்; என் பிராணனையும் வாங்கத்தேடுகிறவனே உன் பிராணனையும் வாங்கத்தேடுகிறான்; நீ என் ஆதரவிலே இரு என்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வீது அவ்விடத்தைவிட்டுத் தப்பி, அதுல்லாம் என்னும் கெபிக்குப் போனான்; அதை, அவன் சகோதரரும் அவன் தகப்பன் வீட்டார் அனைவரும் கேட்டு, அங்கே அவனிடத்துக்குப் போன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வீது அவ்விடத்தைவிட்டுத் தப்பி, அதுல்லாம் என்னும் கெபிக்குப் போனான்; அதை, அவன் சகோதரரும் அவன் தகப்பன் வீட்டார் அனைவரும் கேட்டு, அங்கே அவனிடத்துக்குப் போன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ஒடுக்கப்பட்டவர்கள், கடன்பட்டவர்கள், முறுமுறுக்கிறவர்கள் யாவரும் அவனோடே கூடிக்கொண்டார்கள்; அவன் அவர்களுக்குத் தலைவனானான்; இந்தப் பிரகாரமாக ஏறக்குறைய நானூறுபேர் அவனோடிருந்த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ஒடுக்கப்பட்டவர்கள், கடன்பட்டவர்கள், முறுமுறுக்கிறவர்கள் யாவரும் அவனோடே கூடிக்கொண்டார்கள்; அவன் அவர்களுக்குத் தலைவனானான்; இந்தப் பிரகாரமாக ஏறக்குறைய நானூறுபேர் அவனோடிருந்த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ங்களெல்லாரும் எனக்கு விரோதமாகக் கட்டுப்பாடு பண்ணிக்கொண்டது என்ன? ஈசாயின் மகனுடனே என் குமாரன் உடன்படிக்கைபண்ணும்போது, என் செவிக்கு அதை ஒருவனும் வெளிப்படுத்தவில்லை; எனக்காகப் பரிதாபப்பட்டு, என் செவிக்கு அதை வெளிப்படுத்த உங்களில் ஒருவனாகிலும் இல்லையா? இந்நாளில் இருக்கிறபடி எனக்குச் சதிபண்ண, என் குமாரன் என் வேலைக்காரனை எனக்கு விரோதமாக எடுத்துவிட்டானே என்ற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ாவீது அவ்விடத்தைவிட்டு மோவாபியரைச் சேர்ந்த மிஸ்பேக்குப் போய், மோவாபின் ராஜாவைப் பார்த்து: தேவன் என்னை எப்படி நடத்துவார் என்று நான் அறியுமட்டும், என் தகப்பனும் என் தாயும் உங்களிடத்திலே தங்கியிருக்கும்படி தயவுசெய்யும் என்று சொல்லி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ாவீது அவ்விடத்தைவிட்டு மோவாபியரைச் சேர்ந்த மிஸ்பேக்குப் போய், மோவாபின் ராஜாவைப் பார்த்து: தேவன் என்னை எப்படி நடத்துவார் என்று நான் அறியுமட்டும், என் தகப்பனும் என் தாயும் உங்களிடத்திலே தங்கியிருக்கும்படி தயவுசெய்யும் என்று சொல்லி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ாவீது அவ்விடத்தைவிட்டு மோவாபியரைச் சேர்ந்த மிஸ்பேக்குப் போய், மோவாபின் ராஜாவைப் பார்த்து: தேவன் என்னை எப்படி நடத்துவார் என்று நான் அறியுமட்டும், என் தகப்பனும் என் தாயும் உங்களிடத்திலே தங்கியிருக்கும்படி தயவுசெய்யும் என்று சொல்லி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ை மோவாபின் ராஜாவினிடத்தில் அழைத்துக்கொண்டு போய்விட்டான்; தாவீது அரணில் இருந்த நாளெல்லாம் அவர்கள் அங்கே அவனோடிருந்த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பு காத் என்னும் தீர்க்கதரிசி தாவீதைப் பார்த்து: நீர் அரணில் இராமல் யூதாதேசத்திற்குப் புறப்பட்டுவாரும் என்றான்; அப்பொழுது தாவீது புறப்பட்டு ஆரேத் என்னும் காட்டிலே போன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பு காத் என்னும் தீர்க்கதரிசி தாவீதைப் பார்த்து: நீர் அரணில் இராமல் யூதாதேசத்திற்குப் புறப்பட்டுவாரும் என்றான்; அப்பொழுது தாவீது புறப்பட்டு ஆரேத் என்னும் காட்டிலே போன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ாவீதும் அவனோடிருந்த மனுஷரும் காணப்பட்ட செய்தியைச் சவுல் கேள்விப்பட்டான்; சவுல் கிபியாவைச் சேர்ந்த ராமாவில் ஒரு தோப்பிலே உட்கார்ந்து, தன்னுடைய ஊழியக்காரர் எல்லாரும் தன்னைச் சூழ்ந்துநிற்க, தன் ஈட்டியைத் தன் கையிலே பிடித்துக்கொண்டிருக்கும் போது,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ாவீதும் அவனோடிருந்த மனுஷரும் காணப்பட்ட செய்தியைச் சவுல் கேள்விப்பட்டான்; சவுல் கிபியாவைச் சேர்ந்த ராமாவில் ஒரு தோப்பிலே உட்கார்ந்து, தன்னுடைய ஊழியக்காரர் எல்லாரும் தன்னைச் சூழ்ந்துநிற்க, தன் ஈட்டியைத் தன் கையிலே பிடித்துக்கொண்டிருக்கும் போது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ாவீதும் அவனோடிருந்த மனுஷரும் காணப்பட்ட செய்தியைச் சவுல் கேள்விப்பட்டான்; சவுல் கிபியாவைச் சேர்ந்த ராமாவில் ஒரு தோப்பிலே உட்கார்ந்து, தன்னுடைய ஊழியக்காரர் எல்லாரும் தன்னைச் சூழ்ந்துநிற்க, தன் ஈட்டியைத் தன் கையிலே பிடித்துக்கொண்டிருக்கும் போது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வுல் தன்னண்டையில் நிற்கிற தன் ஊழியக்காரரைப் பார்த்து: பென்யமீன் புத்திரரே, கேளுங்கள்; ஈசாயின் மகன் உங்களெல்லாருக்கும் வயல்களையும் திராட்சத்தோட்டங்களையும் கொடுப்பானோ? உங்களெல்லாரையும் ஆயிரத்துக்கு அதிபதிகளும் நூற்றுக்கு அதிபதிகளுமாக வைப்பானோ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சவுலின் ஊழியக்காரரோடே நின்ற ஏதோமியனாகிய தோவேக்கு பிரதியுத்தரமாக: ஈசாயின் மகனை நோபிலிருக்கிற அகிதூபின் குமாரனாகிய அகிமெலேக்கிடத்தில் வரக்கண்டே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வுல் தன்னண்டையில் நிற்கிற தன் ஊழியக்காரரைப் பார்த்து: பென்யமீன் புத்திரரே, கேளுங்கள்; ஈசாயின் மகன் உங்களெல்லாருக்கும் வயல்களையும் திராட்சத்தோட்டங்களையும் கொடுப்பானோ? உங்களெல்லாரையும் ஆயிரத்துக்கு அதிபதிகளும் நூற்றுக்கு அதிபதிகளுமாக வைப்பானோ?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வுல் தன்னண்டையில் நிற்கிற தன் ஊழியக்காரரைப் பார்த்து: பென்யமீன் புத்திரரே, கேளுங்கள்; ஈசாயின் மகன் உங்களெல்லாருக்கும் வயல்களையும் திராட்சத்தோட்டங்களையும் கொடுப்பானோ? உங்களெல்லாரையும் ஆயிரத்துக்கு அதிபதிகளும் நூற்றுக்கு அதிபதிகளுமாக வைப்பானோ?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சவுலின் ஊழியக்காரரோடே நின்ற ஏதோமியனாகிய தோவேக்கு பிரதியுத்தரமாக: ஈசாயின் மகனை நோபிலிருக்கிற அகிதூபின் குமாரனாகிய அகிமெலேக்கிடத்தில் வரக்கண்ட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வன் அவனுக்காகக் கர்த்தரிடத்தில் விசாரித்து, அவனுக்கு வழிக்கு போஜனத்தைக் கொடுத்து, பெலிஸ்தனாகிய கோலியாத்தின் பட்டயத்தையும் அவனுக்குக் கொடுத்தான் என்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வன் அவனுக்காகக் கர்த்தரிடத்தில் விசாரித்து, அவனுக்கு வழிக்கு போஜனத்தைக் கொடுத்து, பெலிஸ்தனாகிய கோலியாத்தின் பட்டயத்தையும் அவனுக்குக் கொடுத்தான் என்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ராஜா: அகிதூபின் குமாரனாகிய அகிமெலேக் என்னும் ஆசாரியனையும், நோபிலிருக்கிற அவன் தகப்பன் வீட்டாராகிய எல்லா ஆசாரியரையும் அழைப்பித்தான்; அவர்களெல்லாரும் ராஜாவினிடத்தில் வந்த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7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ರೇ ಕಳುಹ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ಅವರೆಲ್ಲರೂ ಅರಸನ ಬಳಿಗೆ ಬಂದರು. ಆಗ ಸೌಲನು--ಅಹೀಟೂಬನ ಮಗನೇ, ಕೇಳು ಅಂದನು. ಅದಕ್ಕವನು--ಇಗೋ, ನನ್ನ ಒಡೆಯನೇ, ನಾ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ಲ್ಲಿದ್ದೇನೆ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ಸೌಲನು ಅವನಿಗೆ--ನೀನೂ ಇಷಯನ ಮಗನೂ ನನಗೆ ವಿರೋಧವಾಗಿ ಒಳಸಂಚು ಮಾಡಿದ್ದೇನು? ಅವನು ಅಡಗಿಕೊಂಡು ನನಗೆ ವಿರೋ ಧವ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ಏಳುವ ಹಾಗೆ ನೀನು ಅವನಿಗೆ ರೊಟ್ಟಿಯನ್ನೂ ಕತ್ತಿಯನ್ನೂ ಕೊಟ್ಟು ದೇವರನ್ನು ಅವನಿಗೋಸ್ಕರ ವಿಚಾರಿಸಿದ್ದೇನ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ಅಹೀಮೆಲೆಕನು ಅರಸನಿಗೆ ಪ್ರತ್ಯುತ್ತರವಾಗಿ--ನಿನ್ನ ಎಲ್ಲಾ ಸೇವಕರಲ್ಲಿ ದಾವೀದನ ಹಾಗೆ ನಂಬಿಗಸ್ತನಾದವನು ಯಾವನ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್ದಾನೆ? ಅವನು ಅರಸನಿಗೆ ಅಳಿಯನೂ ನಿನ್ನ ಆಜ್ಞೆಗಳ ಹಾಗೆ ಮಾಡಿಕೊಂಡು ಬರುವವನೂ ನಿನ್ನ ಮನೆಯಲ್ಲಿ ಘನವುಳ್ಳವ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ಗ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ನಾನು ಅವನಿಗೋಸ್ಕರ ದೇವರನ್ನು ಕೇಳಲು ಪ್ರಾರಂಭಿಸಿದ್ದೆನೋ? ಅದು ನನಗೆ ದೂರವಾಗಿರಲಿ. ಅರಸನು ತನ್ನ ಸೇವಕನ ಮೇಲಾ ದರ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ನ್ನ ತಂದೆಯ ಮನೆಯವರಲ್ಲಿ ಯಾರ ಮೇಲಾ ದರೂ ಅಪರಾಧ ಹೊರಿಸಬಾರದು; ನಿನ್ನ ಸೇವಕನು ಇದರಲ್ಲಿ ಹೆಚ್ಚಾದದ್ದನ್ನಾದರ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ಇದಲ್ಲದೆ ನನ್ನ ಮಗನು ಇಷಯನ ಮಗನ ಸಂಗಡ ಒಡಂಬಡಿಕೆ ಮಾಡಿಕೊಂಡದ್ದನ್ನು ನಿಮ್ಮಲ್ಲಿ ಯಾವನೂ ನನಗೆ ತಿಳಿಸ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ಡಿಮೆಯಾದದ್ದನ್ನಾ ದರೂ ತಿಳಿದವನಲ್ಲ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ಅದಕ್ಕೆ ಅರಸನುಅಹೀಮೆಲೆಕನೇ, ನೀನೂ ನಿನ್ನ ತಂದೆಯ ಮನೆಯವ ರೆಲ್ಲರೂ ನಿಶ್ಚಯವಾಗಿ ಸಾಯಲೇಬೇಕ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ಅರಸನು ತನ್ನ ಬಳಿಯಲ್ಲಿ ನಿಂತಿರುವ ಕಾಲಾಳಿಗೆನೀವು ತಿರುಗಿಕೊಂಡು ಕರ್ತನ ಯಾಜಕರನ್ನು ಕೊಂದು ಹಾಕಿರಿ. ಅವರ ಕ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ಾವೀದನ ಸಂಗಡ ಸಹಾಯ ವಾಗಿದೆ. ಅವನು ಓಡಿಹೋಗುವದನ್ನು ಅವರು ತಿಳಿದಿದ್ದು ಅದನ್ನು ನನಗೆ ತಿಳಿಸದೆ ಹೋದರು ಅಂದನು. ಆದರ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ರಸನ ಸೇವಕರು ಕರ್ತನ ಯಾಜಕರ ಮೇಲೆ ಬೀಳಲು ತಮ್ಮ ಕೈಯನ್ನು ಚಾಚಲೊಲ್ಲದೆ ಹೋ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ಅರಸನು ದೋಯೇಗನಿಗೆ--ನೀನು ತಿರುಗಿಕೊಂಡು ಯಾಜಕರ ಮೇಲೆ ಬೀಳು ಅಂದನು. ಆಗ ಎದೋಮ್ಯನಾದ ದೋಯೇಗನು ತಿರುಗಿಕೊಂಡು ಯಾಜಕ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ೇಲೆ ಬಿದ್ದು ನಾರುಬಟ್ಟೆಯ ಎಫೋದನ್ನು ಧರಿಸಿಕೊಳ್ಳುವವರಾದ ಎಂಭತ್ತೈದು ಜನರನ್ನು ಆ ದಿನದಲ್ಲಿ ಕೊ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ಇದಲ್ಲದೆ ಯಾಜಕರ ಪಟ್ಟಣ ವಾದ ನೋಬಿನಲ್ಲಿ ಇರುವ ಪುರುಷರನ್ನೂ ಸ್ತ್ರೀಯ ರನ್ನೂ ಮಕ್ಕಳನ್ನೂ ಕೂಸುಗಳನ್ನೂ ಎತ್ತುಗಳ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ತ್ತೆಗಳನ್ನೂ ಕುರಿಗಳನ್ನೂ ಕತ್ತಿಯಿಂದ ಸಂಹರ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ಆದರೆ ಅಹೀಟೂಬನ ಮಗನಾಗಿರುವ ಅಹೀಮೆ ಲೆಕನ ಮಕ್ಕಳಲ್ಲಿ ಒಬ್ಬನಾದ ಎಬ್ಯಾತಾರನು ತಪ್ಪಿಸಿ ಕೊಂಡು ದಾವೀದನ ಬಳ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ಮ್ಮಲ್ಲಿ ಯಾವನಾದರೂ ನನ ಗೋಸ್ಕರ ಚಿಂತಿಸಿ ನನ್ನ ಮಗನು ಈ ಹೊತ್ತು ನನಗೋಸ್ಕರ ಅಡಗಿಕೊಂಡಿರುವ ಹಾಗೆ ನನ್ನ ಸೇವಕ 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ಓಡಿಹೋ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ಸೌಲನು ಕರ್ತನ ಯಾಜಕರನ್ನು ಕೊಂದುಹಾಕಿದ ವರ್ತಮಾನವನ್ನು ಎಬ್ಯಾತಾರನು ದಾವೀದನಿಗೆ ತಿಳಿಸಿ 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ಆಗ ದಾವೀದನು ಎಬ್ಯಾತಾರನಿಗೆ--ಎದೋಮ್ಯನಾದ ದೋಯೇಗನು ಅಲ್ಲಿ ಇದ್ದದರಿಂದ ಅವನು ಸೌಲನಿಗೆ ನಿಶ್ಚಯವಾಗಿ ತಿಳಿಸುವನೆ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ಾನು ಆ ಹೊತ್ತು ತಿಳಿದಿದ್ದೆನು. ನಿನ್ನ ತಂದೆಯ ಮನೆಯವರೆಲ್ಲರ ಪ್ರಾಣಹತ್ಯಕ್ಕೆ ಕಾರಣನಾದವನು ನಾನ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ನನ್ನ ಬಳಿಯಲ್ಲಿ ಇರು; ಭಯಪಡಬೇಡ; ಯಾಕಂದರೆ ನನ್ನ ಪ್ರಾಣವನ್ನು ತೆಗೆಯಬೇಕೆಂದಿರು ವವನೇ ನಿನ್ನ ಪ್ರಾಣವ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ೆಗೆಯಬೇಕೆಂದಿರುತ್ತಾನೆ; ಆದರೆ ನೀನು ನನ್ನ ಸಂಗಡ ಸುರಕ್ಷಿತನಾಗಿರುವಿ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ದಾವೀದನು ಆ ಸ್ಥಳದಿಂದ ತಪ್ಪಿಸಿಕೊಂಡು ಅದುಲ್ಲಾಮೆಂಬ ಗವಿಗೆ ಬಂದನು. ಈ ವರ್ತಮಾನವನ್ನು ಅವನ ಸಹೋದರರೂ ಅವನ ತಂದೆ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ನೆಯವರೆಲ್ಲರೂ ಕೇಳಿ ಅವನ ಬಳಿಗೆ ಬ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ಇದಲ್ಲದೆ ಶ್ರಮೆಪಟ್ಟವರೂ ಸಾಲಗಾರರೂ ತೃಪ್ತಿಯಿಲ್ಲದವರೂ ಅವನ ಸಂಗಡ ಕೂಡಿಕೊಂಡರು. ಆಗ ಅವರಿಗೆ ದಾವೀದನು ಅಧಿಪತಿಯಾದನ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ೆಚ್ಚು ಕಡಿಮೆ ನಾನೂರು ಜನರು ಅವನ ಬಳಿಯಲ್ಲಿ ಇ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ನಗೆ ವಿರೋಧವಾಗಿ ಎಬ್ಬಿಸಿದ್ದನ್ನು ಯಾವನೂ ನನಗೆ ತಿಳಿಸಲಿಲ್ಲ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ದಾವೀದನು ಅಲ್ಲಿಂದ ಹೊರಟು ಮೋವಾಬ್‌ ದೇಶದ ಮಿಚ್ಪೆಗೆ ಬಂದು ಮೋವಾಬಿನ ಅರಸನಿಗೆದೇವರು ನನಗೆ ಏನು ಮಾಡುವನೋ ಎಂದು ನಾ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ಿಳಿಯುವವರೆಗೂ ನನ್ನ ತಂದೆ ತಾಯಿಗಳು ಹೊರಟು ಬಂದು ನಿನ್ನ ಬಳಿಯಲ್ಲಿ ವಾಸಿಸಲಿ ಎಂದು ಹೇಳಿ ಅವರನ್ನು ಮೋವಾಬಿನ ಅರಸ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ಳಿಗೆ ಕರತಂದು ಬಿ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ದಾವೀದನು ಗವಿಯಲ್ಲಿ ಇದ್ದ ದಿವಸಗಳೆಲ್ಲಾ ಅವರು ಆ ಅರಸನ ಬಳಿಯಲ್ಲಿ ವಾಸವಾಗಿ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ಆದರೆ ಗಾದ್‌ ಪ್ರವಾದಿಯು ದಾವೀದನಿಗೆ--ನೀನು ಗವಿಯಲ್ಲಿರದೆ ಯೆಹೂದ ದೇಶಕ್ಕೆ ಹೊರಟು ಬಾ ಅಂದನು. ಆಗ ದಾವೀದನು ಹೊರಟ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ೆರೆತ್‌ ಎಂಬ ಅರಣ್ಯಕ್ಕೆ ಬ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ದಾವೀದನನ್ನು ಅವನ ಸಂಗಡವಿರುವ ಮನುಷ್ಯ ರನ್ನು ನೋಡಿದರೆಂಬ ವರ್ತಮಾನವನ್ನು ಸೌಲನು ಕೇಳಿದನು. (ಸೌಲನು ಗಿಬೆಯಲ್ಲಿರು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ರಾಮದಲ್ಲಿ ಒಂದು ಮರದ ಕೆಳಗೆ ತನ್ನ ಈಟಿಯನ್ನು ಕೈಯಲ್ಲಿ ಹಿಡಿದು ಕುಳಿತುಕೊಂಡನು; ಅವನ ಸೇವಕರೆಲ್ಲರೂ ಸುತ್ತಲ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ಂತಿದ್ದರು.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ಆಗ ಸೌಲನು ಸುತ್ತಲೂ ನಿಂತಿದ್ದ ಸೇವಕರಿಗೆ--ಬೆನ್ಯಾವಿಾನನ ಮಕ್ಕಳೇ, ಕೇಳಿರಿ; ನೀವೆಲ್ಲರೂ ನನಗೆ ವಿರೋಧವಾಗಿ ಒಳಸಂಚ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ಆಗ ಸೌಲನ ಸೇವಕರಿಗೆ ಯಜಮಾನನಾಗಿದ್ದ ಎದೋಮ್ಯನಾದ ದೋಯೇಗನು ಪ್ರತ್ಯುತ್ತರವಾಗಿ--ಇಷಯನ ಮಗನು ನೋಬದ ಲ್ಲಿರುವ ಅಹೀಟೂಬ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ಡಿಸು ವಂತೆ ಇಷಯನ ಮಗನು ನಿಮ್ಮೆಲ್ಲರಿಗೂ ಹೊಲ ಗಳನ್ನೂ ದ್ರಾಕ್ಷೇತೋಟಗಳನ್ನೂ ಕೊಡುವನೋ? ನಿಮ್ಮೆಲ್ಲರನ್ನೂ ಸಾವಿರಕ್ಕ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ಜಮಾನರಾಗಿಯೂ ನೂರಕ್ಕೆ ಯಜಮಾನರಾಗಿಯೂ ಇಡುವನ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ಗನಾದ ಅಹೀಮೆಲೆಕನ ಬಳಿಗೆ ಬಂದದ್ದನ್ನು ನಾನು ನೋಡಿದ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ಇವನು ಅವನಿಗೋಸ್ಕರ ಕರ್ತನನ್ನು ಕೇಳಿ ಅವನಿಗೆ ಆಹಾರವನ್ನು ಕೊಟ್ಟು ಫಿಲಿಷ್ಟಿಯನಾದ ಗೊಲ್ಯಾತನ ಕತ್ತಿಯನ್ನು ಅವನ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ೊಟ್ಟನ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ಅರಸನು ಅಹೀಟೂ ಬನ ಮಗನಾದ ಯಾಜಕನಾಗಿರುವ ಅಹೀಮೆಲಕ ನನ್ನೂ ನೋಬದಲ್ಲಿರುವ ಯಾಜಕರಾಗಿರುವ ಅವನ ತಂದೆಯ ಮನೆಯವರೆಲ್ಲರ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2026-06-03T09:04:27Z</dcterms:created>
  <dcterms:modified xsi:type="dcterms:W3CDTF">2026-06-03T09:04:27Z</dcterms:modified>
  <dc:title>1 சாமுவேல் : 22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