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05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ஸ்காரம் தேவனே நமஸ்காரமே
நமஸ்காரம் தேவனே நமஸ்கார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லர்களை படைத்தவரே நமஸ்காரமே (2)
மலைகளை உடைத்தவரே நமஸ்காரம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யல்காற்றை தடுத்தவரே நமஸ்காரமே (2)
போர்ப்படை அமைத்தவரே நமஸ்காரம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ரிகோவை இடித்தவரே நமஸ்காரமே (2)
எகிப்தை வென்றவரே நமஸ்காரம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யை தருபவரே நமஸ்காரமே (2)
பற்றியே எரிபவரே நமஸ்காரம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ள்ளே இருப்பவரே நமஸ்காரமே (2)
எகோவா தெய்வமே நமஸ்காரம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ியாவை எடுத்தவரே நமஸ்காரமே (2)
எலிசாவை கொடுத்தவரே நமஸ்காரம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ருடரை தொட்டவரே நமஸ்காரமே (2)
வியாதியை நீக்கினீரே நமஸ்காரம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2026-07-31T16:11:42Z</dcterms:created>
  <dcterms:modified xsi:type="dcterms:W3CDTF">2026-07-31T16:11:42Z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