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ாலந்து திறமை படைத்தோரே – நீ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ந்திடுங்கள் இன்று உங்கள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ியும் ஞானமும் அவருக்காய் செலவிட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ைந்திட கொடுங்கள் உங்கள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ரலோகின் மேன்மையை அற்பமாய் எண்ண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ந்திட்டாரே தன்னையே உங்களு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ுக்காய் உங்களை அர்ப்பணம் செ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டிநந்திட அழைக்கின்றார் உங்கள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ளையே உங்களையே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க்கின்றார் இன்று உங்கள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ை வெறுத்து என் பின்னே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 அழைக்கின்றார் இன்று உங்களைய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றாத அன்பை உலகிற்கு காட்ட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ப்போல் வாடிநந்திட வாருங்க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ளிடம் வேறெதுவும் கேட்கவ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கேட்பது எல்லாம் உங்கள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2026-06-15T08:51:31Z</dcterms:created>
  <dcterms:modified xsi:type="dcterms:W3CDTF">2026-06-15T08:51:31Z</dcterms:modified>
  <dc:title>துதிப் பாடல்கள் : 629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