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03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வே மெய் விவாகத்தை
கற்பித்துக் காதது வந்தீர்
நீர் அதினாலே மாந்தரை
இணைத்து வாழ்வைத் தந்தீர்
அதற்கெப்போதும் கனமும்
மிகுந்த ஆசீர்வாதமும்
நீர் தாமே வரப்பண்ண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நன்னாளிலும் துன்னாளிலும்
மனம் பொருந்த செய்யும்
இவர்கள் இரு பேரையும்
அன்பில் நிலைக்கப்பண்ணும்
உம்மை முன்னிட்டு ஏதெதைச
செய்வார்களோ நீரே அதை
நன்றாக வாய்க்கப்பண்ண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ஆ! ஜீவ ஊற்றாம் யேசுவே,
நீ ஜீவன் ஆத்துமத்தையும் நித்தமே
நா் தேற்றி நிற்கிறீரே
ஆ!ஞான மணவாளனே,
என்றைக்கும் அடியாருக்கே
குறைச்சல் ஒன்றும் இ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Niyanapadal (CSI KK) : 38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2026-07-31T21:41:55Z</dcterms:created>
  <dcterms:modified xsi:type="dcterms:W3CDTF">2026-07-31T21:41:55Z</dcterms:modified>
  <dc:title>Niyanapadal (CSI KK) : 381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