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தேவனே ஆராதனை இயேசுவே
ஆராதனை ஆவியே ஆராதனை ஆராதன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ரே ஆராதனை சத்தியரே ஆராதனை 
நித்தமும் காக்கும் தேவனே சத்தியம் பேசும் ராஜனே
ஆராதனை ஆராதனை ---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 ஆராதனை உத்தமரே ஆராதனை 
உண்மையான தேவனே உயிருள்ள ராஜனே
ஆராதனை ஆராதனை ---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ுரமே ஆராதனை மகத்துவமே ஆராதனை
மகிமையான தேவனே மாசில்லாத ராஜனே
ஆராதனை ஆராதனை ---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மையே ஆராதனை புண்ணியமே ஆராதனை 
பூரணமான தேவனே பூலோக ராஜனே
ஆராதனை ஆராதனை  --- ஆராதன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2026-07-31T13:11:01Z</dcterms:created>
  <dcterms:modified xsi:type="dcterms:W3CDTF">2026-07-31T13:11:01Z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