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நாளை நான் சமர்ப்பிப்பேன்
இயேசுவின் திருப் பாதத்தி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 முதல் மாலை வரை 
காக்கும் கர்த்தர் நமது இயேசு
காலைத் தள்ளாட என்றுமே விட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ய வார்த்தை எப்போதும் பேச
இயேசு நடத்திடும்
இடுக்கண்ணில் இருப்போர் யாரையும் மீட்க
இயேசு காட்டிடும்
இன்பத்தை வெறுத்து துன்பத்தை நாட
இயேசு போதியும்
இன்முகம் காட்டி இறங்கி நோக்க
இயேசு கற்பிய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றர் என்ன செய்ய விரும்புவேனோ
அதையே செய்யவும்
பிறர் எனக்கு மன்னிப்பதையே
அவர்க்கு மன்னிக்கவும்
பிறர் நலம் கருதியே
சதா உழைக்கவும்
பிறருக்காக என்னை ஒடுக்கி
நான் மரிக்கவ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2026-07-25T10:24:57Z</dcterms:created>
  <dcterms:modified xsi:type="dcterms:W3CDTF">2026-07-25T10:24:57Z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