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எனக்குப் பிரியமானவளுக்கு மனதாகுமட்டும்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எனக்குப் பிரியமானவளுக்கு மனதாகுமட்டும்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ைப்போளத்தினாலும் சாம்பிராணியினாலும் வர்த்தகருடைய சகலவித கந்தப்பொடியினாலும் உண்டாகிய வாசனையை வீசி, தூபஸ்தம்பங்களைப்போல் வனாந்தரத்திலிருந்து வருகிற இவர் யார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ெள்ளைப்போளத்தினாலும் சாம்பிராணியினாலும் வர்த்தகருடைய சகலவித கந்தப்பொடியினாலும் உண்டாகிய வாசனையை வீசி, தூபஸ்தம்பங்களைப்போல் வனாந்தரத்திலிருந்து வருகிற இவர் யார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சாலொமோனுடைய மஞ்சம்; இஸ்ரவேலின் சவுரியவான்களில் அறுபது சவுரியவான்கள் அதைச் சுற்றி நிற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சாலொமோனுடைய மஞ்சம்; இஸ்ரவேலின் சவுரியவான்களில் அறுபது சவுரியவான்கள் அதைச் சுற்றி நிற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ர்களெல்லாரும் பட்டயம் பிடித்து, யுத்தத்துக்குப் பழகினவர்களாயிருக்கிறார்கள்; இராக்கால பயத்தினிமித்தம் அவனவனுடைய பட்டயம் அவனவன் அரையில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ர்களெல்லாரும் பட்டயம் பிடித்து, யுத்தத்துக்குப் பழகினவர்களாயிருக்கிறார்கள்; இராக்கால பயத்தினிமித்தம் அவனவனுடைய பட்டயம் அவனவன் அரையில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ாலொமோன் ராஜா தனக்கு லீபனோனின் மரத்தினால் ஒரு இரதத்தைப் பண்ணுவித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தூண்களை வெள்ளியினாலும், அதின் தட்டைப் பொன்னினாலும், அதின் ஆசனத்தை இரத்தாம்பரத்தினாலும் பண்ணுவித்தார்; அதின் உட்புறத்திலே எருசலேமின் குமாரத்திகளினிமித்தம் நேசம் என்னும் சமுக்காளம் விரித்த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ாக்காலங்களில் என் படுக்கையிலே என் ஆத்தும நேசரைத் தேடினேன்; தேடியும் நான் அவரைக் காண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தூண்களை வெள்ளியினாலும், அதின் தட்டைப் பொன்னினாலும், அதின் ஆசனத்தை இரத்தாம்பரத்தினாலும் பண்ணுவித்தார்; அதின் உட்புறத்திலே எருசலேமின் குமாரத்திகளினிமித்தம் நேசம் என்னும் சமுக்காளம் விரித்த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யோன் குமாரத்திகளே! நீங்கள் புறப்பட்டுப்போய், ராஜாவாகிய சாலொமோனின் கலியாண நாளிலும், மனமகிழ்ச்சியின் நாளிலும் அவருடைய தாயார் அவருக்குச் சூட்டின முடியோடிருக்கிற அவரைப் பார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யோன் குமாரத்திகளே! நீங்கள் புறப்பட்டுப்போய், ராஜாவாகிய சாலொமோனின் கலியாண நாளிலும், மனமகிழ்ச்சியின் நாளிலும் அவருடைய தாயார் அவருக்குச் சூட்டின முடியோடிருக்கிற அவரைப் பார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எழுந்து நகரத்தின் வீதிகளிலும் தெருக்களிலும் திரிந்து, என் ஆத்தும நேசரைத் தேடுவேன் என்றேன்; தேடியும் நான் அவரைக் காண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எழுந்து நகரத்தின் வீதிகளிலும் தெருக்களிலும் திரிந்து, என் ஆத்தும நேசரைத் தேடுவேன் என்றேன்; தேடியும் நான் அவரைக் காண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லே திரிகிற காவலாளர் என்னைக் கண்டார்கள் என் ஆத்துமநேசரைக் கண்டீர்களா என்று அவர்களைக் கேட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லே திரிகிற காவலாளர் என்னைக் கண்டார்கள் என் ஆத்துமநேசரைக் கண்டீர்களா என்று அவர்களைக் கேட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வர்களை விட்டுக் கொஞ்சதூரம் கடந்துபோனவுடனே, என் ஆத்தும நேசரைக் கண்டேன்; அவரை நான் என் தாயின் வீட்டிலும் என்னைப் பெற்றவளின் அறையிலும் கொண்டுவந்து விடுமட்டும் விடாமல் பற்றிக்கொண்ட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வர்களை விட்டுக் கொஞ்சதூரம் கடந்துபோனவுடனே, என் ஆத்தும நேசரைக் கண்டேன்; அவரை நான் என் தாயின் வீட்டிலும் என்னைப் பெற்றவளின் அறையிலும் கொண்டுவந்து விடுமட்டும் விடாமல் பற்றிக்கொண்ட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வர்களை விட்டுக் கொஞ்சதூரம் கடந்துபோனவுடனே, என் ஆத்தும நேசரைக் கண்டேன்; அவரை நான் என் தாயின் வீட்டிலும் என்னைப் பெற்றவளின் அறையிலும் கொண்டுவந்து விடுமட்டும் விடாமல் பற்றிக்கொண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charge you, O all of you daughters of Jerusalem, by the roes, and by the hinds of the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of you stir not up, nor awake my love, till he pl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is this that comes out of the wilderness like pillars of smoke, perfumed with myrr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ankincense, with all powders of the mercha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 his bed, which is Solomon's; threescore valiant men are about it, of the valia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ll hold swords, being expert in war: every man has his sword upon his thigh because of f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King Solomon made himself a chariot of the wood 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made the pillars thereof of silver, the bottom thereof of gold, the covering of it of pur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y night on my bed I sought him whom my soul loves: I sought him, but I foun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thereof being paved with love, for the daughter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o forth, O all of you daughters of Zion, and behold king Solomon with the crown wherewit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 crowned him in the day of his espousals, and in the day of the gladness of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rise now, and go about the city in the streets, and in the broad ways I will seek him wh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ul loves: I sought him, but I foun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watchmen that go about the city found me: to whom I said, Saw all of you him whom my so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was but a little that I passed from them, but I found him whom my soul loves: I held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not let him go, until I had brought him into my mother's house, and into the chamber of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onceiv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2026-06-03T16:19:24Z</dcterms:created>
  <dcterms:modified xsi:type="dcterms:W3CDTF">2026-06-03T16:19:24Z</dcterms:modified>
  <dc:title>உன்னதப்பாட்டு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