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ா…….லா…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ப்படுத்தி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்படுத்து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உரு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தூய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ா…….லா…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ிலமெங்கும்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 கொடுக்க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தூய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வழி நடத்த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தூய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ும் துணையாளரே – எம்மை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ழி காட்ட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வீசும் தீ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பரிசு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தூய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2026-09-16T14:49:09Z</dcterms:created>
  <dcterms:modified xsi:type="dcterms:W3CDTF">2026-09-16T14:49:09Z</dcterms:modified>
  <dc:title>துதிப் பாடல்கள் : 332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