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ா…….லா……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லப்படுத்தி கா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ன்படுத்தும் பரிசு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ின் உரு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தூய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ா…….லா……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கிலமெங்கும் இர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ோசனை தர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 கொடுக்க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தூய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ு வழி நடத்த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தூய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ொண்ட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நடத்தும் துணையாளரே – எம்மை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ழி காட்டும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வீசும் தீ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ும் பரிசுத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ும் துணையாள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தூய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2026-07-31T13:09:00Z</dcterms:created>
  <dcterms:modified xsi:type="dcterms:W3CDTF">2026-07-31T13:09:00Z</dcterms:modified>
  <dc:title>துதிப் பாடல்கள் : 332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