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8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து நானல்ல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 பேசும்போது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உருகுதே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 படிக்கும் போத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ு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ஏந்துவேன் வ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யை –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் சிந்தும்போது – ம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ல் தெரி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ெய்வ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நெருங்கும்போது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ால் அண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பொழி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் தருகின்றார் – எனக்கு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தர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ாய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ாடு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ை இழந்த ஆ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ஓ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சையும் புரி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2026-09-15T14:13:37Z</dcterms:created>
  <dcterms:modified xsi:type="dcterms:W3CDTF">2026-09-15T14:13:37Z</dcterms:modified>
  <dc:title>துதிப் பாடல்கள் : 170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