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8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து நானல்ல என்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வாழ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யேசு பேசும்போது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உருகுதே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 படிக்கும் போது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ு மாற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ம் ஏந்துவேன் வெல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கையை – தி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ண்ணீர் சிந்தும்போது – மன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ில் தெரி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தெய்வ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 நெருங்கும்போது –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த்தால் அணை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பொழி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ல் தருகின்றார் – எனக்கு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தரு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்பில் சாய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ந்து பாடுவேன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தை இழந்த ஆட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னில் ஓடி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அன்ப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சையும் புரி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2026-07-31T12:52:56Z</dcterms:created>
  <dcterms:modified xsi:type="dcterms:W3CDTF">2026-07-31T12:52:56Z</dcterms:modified>
  <dc:title>துதிப் பாடல்கள் : 170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