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r right hand, O LORD, is become glorious in power: your right hand, O LORD, has dashed in pieces the enemy.]]></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r right hand, O LORD, is become glorious in power: your right hand, O LORD, has dashed in pieces the enemy.]]></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n the greatness of yours excellency you have overthrown them that rose up against you: you sent forth your wrath, which consumed them as stubbl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n the greatness of yours excellency you have overthrown them that rose up against you: you sent forth your wrath, which consumed them as stubbl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ith the blast of your nostrils the waters were gathered together, the floods stood upright as an heap, and the depths were congealed in the heart of the sea.]]></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ith the blast of your nostrils the waters were gathered together, the floods stood upright as an heap, and the depths were congealed in the heart of the sea.]]></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 enemy said, I will pursue, I will overtake, I will divide the spoil; my lust shall be satisfied upon them; I will draw my sword, my hand shall destroy the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 enemy said, I will pursue, I will overtake, I will divide the spoil; my lust shall be satisfied upon them; I will draw my sword, my hand shall destroy the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ou did blow with your wind, the sea covered them: they sank as lead in the mighty water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ou did blow with your wind, the sea covered them: they sank as lead in the mighty water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sang Moses and the children of Israel this song unto the LORD, and spoke, saying, I will sing unto the LORD, for he has triumphed gloriously: the horse and his rider has he thrown into the sea.]]></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o is like unto you, O LORD, among the gods? who is like you, glorious in holiness, fearful in praises, doing wonder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o is like unto you, O LORD, among the gods? who is like you, glorious in holiness, fearful in praises, doing wonder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You stretched out your right hand, the earth swallowed them.]]></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in your mercy have led forth the people which you have redeemed: you have guided them in your strength unto your holy habitatio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in your mercy have led forth the people which you have redeemed: you have guided them in your strength unto your holy habitatio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 people shall hear, and be afraid: sorrow shall take hold on the inhabitants of Palestina.]]></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the dukes of Edom shall be amazed; the mighty men of Moab, trembling shall take hold upon them; all the inhabitants of Canaan shall melt away.]]></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the dukes of Edom shall be amazed; the mighty men of Moab, trembling shall take hold upon them; all the inhabitants of Canaan shall melt away.]]></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ear and dread shall fall upon them; by the greatness of yours arm they shall be as still as a stone; till your people pass over, O LORD, till the people pass over, which you have purchase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ear and dread shall fall upon them; by the greatness of yours arm they shall be as still as a stone; till your people pass over, O LORD, till the people pass over, which you have purchase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sang Moses and the children of Israel this song unto the LORD, and spoke, saying, I will sing unto the LORD, for he has triumphed gloriously: the horse and his rider has he thrown into the sea.]]></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ear and dread shall fall upon them; by the greatness of yours arm they shall be as still as a stone; till your people pass over, O LORD, till the people pass over, which you have purchase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shall bring them in, and plant them in the mountain of yours inheritance, in the place, O LORD, which you have made for you to dwell in, in the Sanctuary, O LORD, which your hands have establishe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shall bring them in, and plant them in the mountain of yours inheritance, in the place, O LORD, which you have made for you to dwell in, in the Sanctuary, O LORD, which your hands have establishe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shall bring them in, and plant them in the mountain of yours inheritance, in the place, O LORD, which you have made for you to dwell in, in the Sanctuary, O LORD, which your hands have establishe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 LORD shall reign for ever and ever.]]></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For the horse of Pharaoh went in with his chariots and with his horsemen into the sea, and the LORD brought again the waters of the sea upon them; but the children of Israel went on dry land in the midst of the sea.]]></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For the horse of Pharaoh went in with his chariots and with his horsemen into the sea, and the LORD brought again the waters of the sea upon them; but the children of Israel went on dry land in the midst of the sea.]]></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For the horse of Pharaoh went in with his chariots and with his horsemen into the sea, and the LORD brought again the waters of the sea upon them; but the children of Israel went on dry land in the midst of the sea.]]></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iriam the prophetess, the sister of Aaron, took a timbrel in her hand; and all the women went out after her with timbrels and with dance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iriam the prophetess, the sister of Aaron, took a timbrel in her hand; and all the women went out after her with timbrels and with dance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 LORD is my strength and song, and he is become my salvation: he is my God, and I will prepare him an habitation; my father's God, and I will exalt hi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Miriam answered them, Sing all of you to the LORD, for he has triumphed gloriously; the horse and his rider has he thrown into the sea.]]></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Miriam answered them, Sing all of you to the LORD, for he has triumphed gloriously; the horse and his rider has he thrown into the sea.]]></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o Moses brought Israel from the Red sea, and they went out into the wilderness of Shur; and they went three days in the wilderness, and found no water.]]></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o Moses brought Israel from the Red sea, and they went out into the wilderness of Shur; and they went three days in the wilderness, and found no water.]]></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when they came to Marah, they could not drink of the waters of Marah, for they were bitter: therefore the name of it was called Marah.]]></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when they came to Marah, they could not drink of the waters of Marah, for they were bitter: therefore the name of it was called Marah.]]></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people murmured against Moses, saying, What shall we drink?]]></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he cried unto the LORD; and the LORD showed him a tree, which when he had cast into the waters, the waters were made sweet: there he made for them a statute and an ordinance, and there he proved them,]]></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he cried unto the LORD; and the LORD showed him a tree, which when he had cast into the waters, the waters were made sweet: there he made for them a statute and an ordinance, and there he proved them,]]></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he cried unto the LORD; and the LORD showed him a tree, which when he had cast into the waters, the waters were made sweet: there he made for them a statute and an ordinance, and there he proved the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 LORD is my strength and song, and he is become my salvation: he is my God, and I will prepare him an habitation; my father's God, and I will exalt hi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aid, If you will diligently hearken to the voice of the LORD your God, and will do that which is right in his sight, and will give ear to his commandments, and keep all his statutes, I will put none of these diseases upon you, which I have brought upon the Egyptians: for I am the LORD that heals you.]]></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aid, If you will diligently hearken to the voice of the LORD your God, and will do that which is right in his sight, and will give ear to his commandments, and keep all his statutes, I will put none of these diseases upon you, which I have brought upon the Egyptians: for I am the LORD that heals you.]]></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aid, If you will diligently hearken to the voice of the LORD your God, and will do that which is right in his sight, and will give ear to his commandments, and keep all his statutes, I will put none of these diseases upon you, which I have brought upon the Egyptians: for I am the LORD that heals you.]]></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aid, If you will diligently hearken to the voice of the LORD your God, and will do that which is right in his sight, and will give ear to his commandments, and keep all his statutes, I will put none of these diseases upon you, which I have brought upon the Egyptians: for I am the LORD that heals you.]]></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y came to Elim, where were twelve wells of water, and threescore and ten palm trees: and they encamped there by the water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y came to Elim, where were twelve wells of water, and threescore and ten palm trees: and they encamped there by the water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LORD is a man of war: the LORD is his nam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Pharaoh's chariots and his host has he cast into the sea: his chosen captains also are drowned in the Red sea.]]></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Pharaoh's chariots and his host has he cast into the sea: his chosen captains also are drowned in the Red sea.]]></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 depths have covered them: they sank into the bottom as a ston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3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1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கர்த்தாவே, உம்முடைய வலதுகரம் பலத்தினால் மகத்துவம் சிறந்திருக்கிறது; கர்த்தாவே, உம்முடைய வலதுக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ஞனை நொறுக்கிவி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மக்கு விரோதமாய் எழும்பினவர்களை உமது முக்கியத்தின் மகத்துவத்தினாலே நிர்மூலமாக்கினீர்;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க்கினியை அனுப்பினீர், அது அவர்களைத் தாளடியைப்போலப் பட்சி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உமது நாசியின் சுவாசத்தினால் ஜலம் குவிந்து நின்றது; வெள்ளம் குவியலாக நிமிர்ந்து நின்றது; ஆழ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லம் நடுக்கடலிலே உறைந்து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தொடருவேன், பிடிப்பேன், கொள்ளையாடிப் பங்கிடுவேன், என் ஆசை அவர்களிடத்தில் திர்ப்தியாகும்,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யத்தை உருவுவேன், என் கை அவர்களைச் சங்கரிக்கும் என்று பகைஞன்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ம்முடைய காற்றை வீசப்பண்ணினீர், கடல் அவர்களை மூடிக்கொண்டது; திரளான தண்ணீர்களில் ஈயம்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ழ்ந்து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ப்பொழுது மோசேயும் இஸ்ரவேல் புத்திரரும் கர்த்தரைப் புகழ்ந்துபாடின பாட்டு: கர்த்தரைப் பா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த்தாவே, தேவர்களில் உமக்கு ஒப்பானவர் யார்? பரிசுத்தத்தில் மகத்துவமுள்ளவரும், துதி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ப்படத் தக்கவரும், அற்புதங்களைச் செய்கிறவருமாகிய உமக்கு ஒப்பானவர் 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ர் உமது வலதுகரத்தை நீட்டினீர்; பூமி அவர்களை விழுங்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ர் மீட்டுக்கொண்ட இந்த ஜனங்களை உமது கிருபையினாலே அழைத்து வந்தீர்; உம்முடைய பரி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ஸ்தலத்துக்கு நேராக அவர்களை உமது பலத்தினால் வழிநடத்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ஜனங்கள் அதைக் கேட்டுத் தத்தளிப்பார்கள்; பெலிஸ்தியாவின் குடிகளைத் திகில் 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ஏதோமின் பிரபுக்கள் கலங்குவார்கள்; மோவாபின் பராக்கிரமசாலிகளை நடுக்கம் பிடிக்கும்; கா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ள் யாவரும் கரைந்து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பயமும் திகிலும் அவர்கள்மேல் விழும். கர்த்தாவே, உமது ஜனங்கள் கடந்துபோகும்வரையும், நீர் மீ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 கடந்துபோகும்வரையும், அவர்கள் உம்முடைய புயத்தின் மகத்துவத்தினால் கல்லைப்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 மகிமையாய் வெற்றிசிறந்தார்; குதிரையையும் குதிரைவீரனையும் கடலிலே தள்ளி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வற்றி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ர் அவர்களைக் கொண்டுபோய், கர்த்தராகிய தேவரீர் வாசம்பண்ணுகிறதற்கு நியமித்த ஸ்தானமாகிய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ன் பர்வதத்திலும், ஆண்டவராகிய தேவரீருடைய கரங்கள் ஸ்தாபித்த பரிசுத்த ஸ்தலத்திலு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ர்த்தர் சதாகாலங்களாகிய என்றென்றைக்கும் ராஜரீகம் 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ர்வோனின் குதிரைகள் அவனுடைய இரதங்களோடும் குதிரைவீரவோடும் சமுத்திரத்தில் பிரவேசித்தது;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த்திரத்தின் ஜலத்தை அவர்கள் மேல் திரும்பப்பண்ணினார்; இஸ்ரவேல் புத்திரரோ சமுத்திரத்தின் நடு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ந்தரையிலே நடந்துபோனார்கள் என்று பா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ஆரோனின் சகோதரியாகிய மிரியாம் என்னும் தீர்க்கதரிசியானவளும் தன் கையிலே தம்புரை எடுத்துக்கொண்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ல ஸ்திரீகளும் தம்புருகளோடும் நடனத்தோடும் அவளுக்குப் பின்னே புறப்பட்டு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ர்த்தர் என் பெலனும் என் கீதமுமானவர்; அவர் எனக்கு இரட்சிப்புமானவர்; அவரே என் தேவன், அவ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மிரியாம் அவர்களுக்குப் பிரதிவசனமாக: கர்த்தரைப் பாடுங்கள், அவர் மகிமையாய் வெற்றிசிற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ரையையும் குதிரைவீரனையும் கடலிலே தள்ளினார் என்று பாடி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பின்பு மோசே இஸ்ரவேல் ஜனங்களைச் சிவந்த சமுத்திரத்திலிருந்து பிரயாணப்படுத்தினான். அவர்கள் சூ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க்குப் புறப்பட்டுப்போய், மூன்று நாள் வனாந்தரத்தில் தண்ணீர் கிடையாமல் நட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ர்கள் மாராவிலே வந்தபோது, மாராவின் தண்ணீர் கசப்பாயிருந்ததினால் அதைக் குடிக்க அவர்களு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ருந்தது; அதினால் அவ்விடத்துக்கு மாரா என்று பேரிட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ழுது ஜனங்கள் மோசேக்கு விரோதமாய் முறுமுறுத்து: என்னத்தைக் குடிப்போ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மோசே கர்த்தரை நோக்கிக் கூப்பிட்டான்; அப்பொழுது கர்த்தர் மோசேக்கு ஒரு மரத்தைக் காண்பித்தார்;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தண்ணீரில் போட்டவுடனே, அது மதுரமான தண்ணீராயிற்று. அவர் அங்கே அவர்களுக்கு ஒரு நியமத்தையும்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தையும் கட்டளையிட்டு, அங்கே அவர்களைச் சோ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ஸ்தலத்தை ஆயத்தம்பண்ணுவேன்; அவரே என் தகப்பனுடைய தேவன், அவரை உயர்த்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நீ உன் தேவனாகிய கர்த்தரின் சத்தத்தைக் கவனமாய்க் கேட்டு, அவர் பார்வைக்குச் செம்மையானவை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 அவர் கட்டளைகளுக்குச் செவிகொடுத்து, அவருடைய நியமங்கள் யாவையும் கைக்கொண்டால்,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யருக்கு வரப்பண்ணின வியாதிகளில் ஒன்றையும் உனக்கு வரப்பண்ணேன்; நானே உன் பரிகாரியா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பின்பு அவர்கள் ஏலிமுக்கு வந்தார்கள்; அங்கே பன்னிரண்டு நீரூற்றுகளும் எழுபது பேரீச்சமர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து; அங்கே தண்ணீர் அருகே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ர்த்தரே யுத்தத்தில் வல்லவர்; கர்த்தர் என்பது அவருடைய நா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ர்வோனின் இரதங்களையும் அவன் சேனைகளையும் சமுத்திரத்திலே தள்ளி விட்டார்; அவனுடைய பிரதான அதிபதி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ந்த சமுத்திரத்தில் அமிழ்ந்து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ஆழி அவர்களை மூடிக்கொண்டது; கல்லைப்போல ஆழங்களில் அமிழ்ந்து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5]]></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2026-09-16T19:47:11Z</dcterms:created>
  <dcterms:modified xsi:type="dcterms:W3CDTF">2026-09-16T19:47:11Z</dcterms:modified>
  <dc:title>யாத்திராகமம் : 15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