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ழி அவர்களை மூடிக்கொண்டது; கல்லைப்போல ஆழங்களில் அமிழ்ந்து போ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ாவே, உம்முடைய வலதுகரம் பலத்தினால் மகத்துவம் சிறந்திருக்கிறது; கர்த்தாவே, உம்முடைய வலதுகரம் பகைஞனை நொறுக்கிவிட்ட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ாவே, உம்முடைய வலதுகரம் பலத்தினால் மகத்துவம் சிறந்திருக்கிறது; கர்த்தாவே, உம்முடைய வலதுகரம் பகைஞனை நொறுக்கிவிட்ட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க்கு விரோதமாய் எழும்பினவர்களை உமது முக்கியத்தின் மகத்துவத்தினாலே நிர்மூலமாக்கினீர்; உம்முடைய கோபாக்கினியை அனுப்பினீர், அது அவர்களைத் தாளடியைப்போலப் பட்சித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க்கு விரோதமாய் எழும்பினவர்களை உமது முக்கியத்தின் மகத்துவத்தினாலே நிர்மூலமாக்கினீர்; உம்முடைய கோபாக்கினியை அனுப்பினீர், அது அவர்களைத் தாளடியைப்போலப் பட்சித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து நாசியின் சுவாசத்தினால் ஜலம் குவிந்து நின்றது; வெள்ளம் குவியலாக நிமிர்ந்து நின்றது; ஆழமான ஜலம் நடுக்கடலிலே உறைந்துபோ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து நாசியின் சுவாசத்தினால் ஜலம் குவிந்து நின்றது; வெள்ளம் குவியலாக நிமிர்ந்து நின்றது; ஆழமான ஜலம் நடுக்கடலிலே உறைந்துபோயிற்ற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ொடருவேன், பிடிப்பேன், கொள்ளையாடிப் பங்கிடுவேன், என் ஆசை அவர்களிடத்தில் திர்ப்தியாகும், என் பட்டயத்தை உருவுவேன், என் கை அவர்களைச் சங்கரிக்கும் என்று பகைஞன் சொன்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ொடருவேன், பிடிப்பேன், கொள்ளையாடிப் பங்கிடுவேன், என் ஆசை அவர்களிடத்தில் திர்ப்தியாகும், என் பட்டயத்தை உருவுவேன், என் கை அவர்களைச் சங்கரிக்கும் என்று பகைஞன் சொன்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்முடைய காற்றை வீசப்பண்ணினீர், கடல் அவர்களை மூடிக்கொண்டது; திரளான தண்ணீர்களில் ஈயம்போல அமிழ்ந்துபோ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மோசேயும் இஸ்ரவேல் புத்திரரும் கர்த்தரைப் புகழ்ந்துபாடின பாட்டு: கர்த்தரைப் பாடுவேன்; அவர் மகிமையாய் வெற்றிசிறந்தார்; குதிரையையும் குதிரைவீரனையும் கடலிலே தள்ளின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்முடைய காற்றை வீசப்பண்ணினீர், கடல் அவர்களை மூடிக்கொண்டது; திரளான தண்ணீர்களில் ஈயம்போல அமிழ்ந்துபோ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ாவே, தேவர்களில் உமக்கு ஒப்பானவர் யார்? பரிசுத்தத்தில் மகத்துவமுள்ளவரும், துதிகளில் பயப்படத் தக்கவரும், அற்புதங்களைச் செய்கிறவருமாகிய உமக்கு ஒப்பானவர் யார்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ாவே, தேவர்களில் உமக்கு ஒப்பானவர் யார்? பரிசுத்தத்தில் மகத்துவமுள்ளவரும், துதிகளில் பயப்படத் தக்கவரும், அற்புதங்களைச் செய்கிறவருமாகிய உமக்கு ஒப்பானவர் யார்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ர் உமது வலதுகரத்தை நீட்டினீர்; பூமி அவர்களை விழுங்கிப்போட்ட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ர் மீட்டுக்கொண்ட இந்த ஜனங்களை உமது கிருபையினாலே அழைத்து வந்தீர்; உம்முடைய பரிசுத்த வாசஸ்தலத்துக்கு நேராக அவர்களை உமது பலத்தினால் வழிநடத்தினீ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ர் மீட்டுக்கொண்ட இந்த ஜனங்களை உமது கிருபையினாலே அழைத்து வந்தீர்; உம்முடைய பரிசுத்த வாசஸ்தலத்துக்கு நேராக அவர்களை உமது பலத்தினால் வழிநடத்தினீ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ஜனங்கள் அதைக் கேட்டுத் தத்தளிப்பார்கள்; பெலிஸ்தியாவின் குடிகளைத் திகில் பிடிக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ஏதோமின் பிரபுக்கள் கலங்குவார்கள்; மோவாபின் பராக்கிரமசாலிகளை நடுக்கம் பிடிக்கும்; கானானின் குடிகள் யாவரும் கரைந்துபோவ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யமும் திகிலும் அவர்கள்மேல் விழும். கர்த்தாவே, உமது ஜனங்கள் கடந்துபோகும்வரையும், நீர் மீட்ட ஜனங்களே கடந்துபோகும்வரையும், அவர்கள் உம்முடைய புயத்தின் மகத்துவத்தினால் கல்லைப்போல அசைவற்றிருப்ப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யமும் திகிலும் அவர்கள்மேல் விழும். கர்த்தாவே, உமது ஜனங்கள் கடந்துபோகும்வரையும், நீர் மீட்ட ஜனங்களே கடந்துபோகும்வரையும், அவர்கள் உம்முடைய புயத்தின் மகத்துவத்தினால் கல்லைப்போல அசைவற்றிருப்ப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மோசேயும் இஸ்ரவேல் புத்திரரும் கர்த்தரைப் புகழ்ந்துபாடின பாட்டு: கர்த்தரைப் பாடுவேன்; அவர் மகிமையாய் வெற்றிசிறந்தார்; குதிரையையும் குதிரைவீரனையும் கடலிலே தள்ளின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யமும் திகிலும் அவர்கள்மேல் விழும். கர்த்தாவே, உமது ஜனங்கள் கடந்துபோகும்வரையும், நீர் மீட்ட ஜனங்களே கடந்துபோகும்வரையும், அவர்கள் உம்முடைய புயத்தின் மகத்துவத்தினால் கல்லைப்போல அசைவற்றிருப்ப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ர் அவர்களைக் கொண்டுபோய், கர்த்தராகிய தேவரீர் வாசம்பண்ணுகிறதற்கு நியமித்த ஸ்தானமாகிய உம்முடைய சுதந்தரத்தின் பர்வதத்திலும், ஆண்டவராகிய தேவரீருடைய கரங்கள் ஸ்தாபித்த பரிசுத்த ஸ்தலத்திலும் அவர்களை நாட்டுவீ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ர் அவர்களைக் கொண்டுபோய், கர்த்தராகிய தேவரீர் வாசம்பண்ணுகிறதற்கு நியமித்த ஸ்தானமாகிய உம்முடைய சுதந்தரத்தின் பர்வதத்திலும், ஆண்டவராகிய தேவரீருடைய கரங்கள் ஸ்தாபித்த பரிசுத்த ஸ்தலத்திலும் அவர்களை நாட்டுவீ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சதாகாலங்களாகிய என்றென்றைக்கும் ராஜரீகம் பண்ணுவ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ார்வோனின் குதிரைகள் அவனுடைய இரதங்களோடும் குதிரைவீரவோடும் சமுத்திரத்தில் பிரவேசித்தது; கர்த்தர் சமுத்திரத்தின் ஜலத்தை அவர்கள் மேல் திரும்பப்பண்ணினார்; இஸ்ரவேல் புத்திரரோ சமுத்திரத்தின் நடுவே வெட்டாந்தரையிலே நடந்துபோனார்கள் என்று பாடி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ார்வோனின் குதிரைகள் அவனுடைய இரதங்களோடும் குதிரைவீரவோடும் சமுத்திரத்தில் பிரவேசித்தது; கர்த்தர் சமுத்திரத்தின் ஜலத்தை அவர்கள் மேல் திரும்பப்பண்ணினார்; இஸ்ரவேல் புத்திரரோ சமுத்திரத்தின் நடுவே வெட்டாந்தரையிலே நடந்துபோனார்கள் என்று பாட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ரோனின் சகோதரியாகிய மிரியாம் என்னும் தீர்க்கதரிசியானவளும் தன் கையிலே தம்புரை எடுத்துக்கொண்டாள்; சகல ஸ்திரீகளும் தம்புருகளோடும் நடனத்தோடும் அவளுக்குப் பின்னே புறப்பட்டுப்போ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ரோனின் சகோதரியாகிய மிரியாம் என்னும் தீர்க்கதரிசியானவளும் தன் கையிலே தம்புரை எடுத்துக்கொண்டாள்; சகல ஸ்திரீகளும் தம்புருகளோடும் நடனத்தோடும் அவளுக்குப் பின்னே புறப்பட்டுப்போ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ிரியாம் அவர்களுக்குப் பிரதிவசனமாக: கர்த்தரைப் பாடுங்கள், அவர் மகிமையாய் வெற்றிசிறந்தார்; குதிரையையும் குதிரைவீரனையும் கடலிலே தள்ளினார் என்று பாடினா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ிரியாம் அவர்களுக்குப் பிரதிவசனமாக: கர்த்தரைப் பாடுங்கள், அவர் மகிமையாய் வெற்றிசிறந்தார்; குதிரையையும் குதிரைவீரனையும் கடலிலே தள்ளினார் என்று பாடின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என் பெலனும் என் கீதமுமானவர்; அவர் எனக்கு இரட்சிப்புமானவர்; அவரே என் தேவன், அவருக்கு வாசஸ்தலத்தை ஆயத்தம்பண்ணுவேன்; அவரே என் தகப்பனுடைய தேவன், அவரை உயர்த்துவேன்;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மோசே இஸ்ரவேல் ஜனங்களைச் சிவந்த சமுத்திரத்திலிருந்து பிரயாணப்படுத்தினான். அவர்கள் சூர் வனாந்தரத்துக்குப் புறப்பட்டுப்போய், மூன்று நாள் வனாந்தரத்தில் தண்ணீர் கிடையாமல் நட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மோசே இஸ்ரவேல் ஜனங்களைச் சிவந்த சமுத்திரத்திலிருந்து பிரயாணப்படுத்தினான். அவர்கள் சூர் வனாந்தரத்துக்குப் புறப்பட்டுப்போய், மூன்று நாள் வனாந்தரத்தில் தண்ணீர் கிடையாமல் நடந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மாராவிலே வந்தபோது, மாராவின் தண்ணீர் கசப்பாயிருந்ததினால் அதைக் குடிக்க அவர்களுக்குக் கூடாதிருந்தது; அதினால் அவ்விடத்துக்கு மாரா என்று பேரிடப்பட்ட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மாராவிலே வந்தபோது, மாராவின் தண்ணீர் கசப்பாயிருந்ததினால் அதைக் குடிக்க அவர்களுக்குக் கூடாதிருந்தது; அதினால் அவ்விடத்துக்கு மாரா என்று பேரிடப்பட்ட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ஜனங்கள் மோசேக்கு விரோதமாய் முறுமுறுத்து: என்னத்தைக் குடிப்போம் என்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ோசே கர்த்தரை நோக்கிக் கூப்பிட்டான்; அப்பொழுது கர்த்தர் மோசேக்கு ஒரு மரத்தைக் காண்பித்தார்; அதை அவன் தண்ணீரில் போட்டவுடனே, அது மதுரமான தண்ணீராயிற்று. அவர் அங்கே அவர்களுக்கு ஒரு நியமத்தையும் ஒரு நியாயத்தையும் கட்டளையிட்டு, அங்கே அவர்களைச் சோதித்து: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ோசே கர்த்தரை நோக்கிக் கூப்பிட்டான்; அப்பொழுது கர்த்தர் மோசேக்கு ஒரு மரத்தைக் காண்பித்தார்; அதை அவன் தண்ணீரில் போட்டவுடனே, அது மதுரமான தண்ணீராயிற்று. அவர் அங்கே அவர்களுக்கு ஒரு நியமத்தையும் ஒரு நியாயத்தையும் கட்டளையிட்டு, அங்கே அவர்களைச் சோதித்து: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ோசே கர்த்தரை நோக்கிக் கூப்பிட்டான்; அப்பொழுது கர்த்தர் மோசேக்கு ஒரு மரத்தைக் காண்பித்தார்; அதை அவன் தண்ணீரில் போட்டவுடனே, அது மதுரமான தண்ணீராயிற்று. அவர் அங்கே அவர்களுக்கு ஒரு நியமத்தையும் ஒரு நியாயத்தையும் கட்டளையிட்டு, அங்கே அவர்களைச் சோதித்து: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 உன் தேவனாகிய கர்த்தரின் சத்தத்தைக் கவனமாய்க் கேட்டு, அவர் பார்வைக்குச் செம்மையானவைகளைச் செய்து, அவர் கட்டளைகளுக்குச் செவிகொடுத்து, அவருடைய நியமங்கள் யாவையும் கைக்கொண்டால், நான் எகிப்தியருக்கு வரப்பண்ணின வியாதிகளில் ஒன்றையும் உனக்கு வரப்பண்ணேன்; நானே உன் பரிகாரியாகிய கர்த்தர் என்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 உன் தேவனாகிய கர்த்தரின் சத்தத்தைக் கவனமாய்க் கேட்டு, அவர் பார்வைக்குச் செம்மையானவைகளைச் செய்து, அவர் கட்டளைகளுக்குச் செவிகொடுத்து, அவருடைய நியமங்கள் யாவையும் கைக்கொண்டால், நான் எகிப்தியருக்கு வரப்பண்ணின வியாதிகளில் ஒன்றையும் உனக்கு வரப்பண்ணேன்; நானே உன் பரிகாரியாகிய கர்த்தர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என் பெலனும் என் கீதமுமானவர்; அவர் எனக்கு இரட்சிப்புமானவர்; அவரே என் தேவன், அவருக்கு வாசஸ்தலத்தை ஆயத்தம்பண்ணுவேன்; அவரே என் தகப்பனுடைய தேவன், அவரை உயர்த்துவேன்;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 உன் தேவனாகிய கர்த்தரின் சத்தத்தைக் கவனமாய்க் கேட்டு, அவர் பார்வைக்குச் செம்மையானவைகளைச் செய்து, அவர் கட்டளைகளுக்குச் செவிகொடுத்து, அவருடைய நியமங்கள் யாவையும் கைக்கொண்டால், நான் எகிப்தியருக்கு வரப்பண்ணின வியாதிகளில் ஒன்றையும் உனக்கு வரப்பண்ணேன்; நானே உன் பரிகாரியாகிய கர்த்தர் என்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ன்பு அவர்கள் ஏலிமுக்கு வந்தார்கள்; அங்கே பன்னிரண்டு நீரூற்றுகளும் எழுபது பேரீச்சமரங்களும் இருந்தது; அங்கே தண்ணீர் அருகே பாளயமிறங்கின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ன்பு அவர்கள் ஏலிமுக்கு வந்தார்கள்; அங்கே பன்னிரண்டு நீரூற்றுகளும் எழுபது பேரீச்சமரங்களும் இருந்தது; அங்கே தண்ணீர் அருகே பாளயமிறங்கி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என் பெலனும் என் கீதமுமானவர்; அவர் எனக்கு இரட்சிப்புமானவர்; அவரே என் தேவன், அவருக்கு வாசஸ்தலத்தை ஆயத்தம்பண்ணுவேன்; அவரே என் தகப்பனுடைய தேவன், அவரை உயர்த்துவேன்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ே யுத்தத்தில் வல்லவர்; கர்த்தர் என்பது அவருடைய நாம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ர்வோனின் இரதங்களையும் அவன் சேனைகளையும் சமுத்திரத்திலே தள்ளி விட்டார்; அவனுடைய பிரதான அதிபதிகள் சிவந்த சமுத்திரத்தில் அமிழ்ந்து போ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ர்வோனின் இரதங்களையும் அவன் சேனைகளையும் சமுத்திரத்திலே தள்ளி விட்டார்; அவனுடைய பிரதான அதிபதிகள் சிவந்த சமுத்திரத்தில் அமிழ்ந்து போ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9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गहिरे जल ने उन्हें ढांप लिया; वे पत्थर की नाईं गहिरे स्थानों में डूब ग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हे यहोवा, तेरा दहिना हाथ शक्ति में महाप्रतापी हुआ हे यहोवा, तेरा दहिना हाथ शत्रु को चकनाचूर 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त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और तू अपने विरोधियों को अपने महाप्रताप से गिरा देता है; तू अपना कोप भड़काता, और वे भूसे की नाई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स्म हो जाते है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और तेरे नयनोंकी सांस से जल एकत्र हो गया, धाराएं ढेर की नाईं थम गईं; समुद्र के मध्य में गहिरा ज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म गय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शत्रु ने कहा था, मैं पीछा करूंगा, मैं जा पकडूंगा, मैं लूट के माल को बांट लूंगा, उन से मेरा जी भ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एगा। मैं अपनी तलवार खींचते ही अपने हाथ से उन को नाश कर डालूं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तू ने अपने श्वास का पवन चलाया, तब समुद्र ने उन को ढांप लिया; वे महाजलराशि में सीसे की नाईं डू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तब मूसा और इस्राएलियों ने यहोवा के लिये यह गीत गाया। उन्होंने कहा, मैं यहोवा का गीत गाऊंग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ग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हे यहोवा, देवताओं में तेरे तुल्य कौन है? तू तो पवित्रता के कारण महाप्रतापी, और अपनी स्तुति कर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ालों के भय के योग्य, और आश्चर्य कर्म का कर्त्त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तू ने अपना दहिना हाथ बढ़ाया, और पृथ्वी ने उन को निगल लिय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अपनी करूणा से तू ने अपनी छुड़ाई हुई प्रजा की अगुवाई की है, अपने बल से तू उसे अपने पवित्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िवासस्थान को ले चल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देश देश के लोग सुनकर कांप उठेंगे; पलिश्तियों के प्राण के लाले पड़ जाएंग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एदोम के अधिपति व्याकुल होंगे; मोआब के पहलवान थरथरा उठेंगे; सब कनान निवासियों के मन पिघल जाएंगे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उन में डर और घबराहट समा जाएगा; तेरी बांह के प्रताप से वे पत्थर की नाईं अबोल होंगे, जब तक, ह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यहोवा, तेरी प्रजा के लोग निकल न जाएं, जब तक तेरी प्रजा के लोग जिन को तू ने मोल लिया है पार न निक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्योंकि वह महाप्रतापी ठहरा है; घोड़ों समेत सवारों को उसने समुद्र में डाल दिय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ए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तू उन्हें पहुचाकर अपने निज भाग वाले पहाड़ पर बसाएगा, यह वही स्थान है, हे यहोवा जिसे तू ने अप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िवास के लिये बनाया, और वही पवित्रस्थान है जिसे, हे प्रभु, तू ने आप स्थिर किय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यहोवा सदा सर्वदा राज्य करता रहे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यह गीत गाने का कारण यह है, कि फिरौन के घोड़े रथों और सवारों समेत समुद्र के बीच में चले गए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यहोवा उनके ऊपर समुद्र का जल लौटा ले आया; परन्तु इस्राएली समुद्र के बीच स्थल ही स्थल पर हो कर चले ग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और हारून की बहिन मरियम नाम नबिया ने हाथ में डफ लिया; और सब स्त्रियां डफ लिए नाचती हुई उसके पीछ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ो ल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और मरियम उनके साथ यह टेक गाती गई कि:- यहोवा का गीत गाओ, क्योंकि वह महाप्रतापी ठहरा है; घोड़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मेत सवारों को उसने समुद्र में डाल दिय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यहोवा मेरा बल और भजन का विषय है, और वही मेरा उद्धार भी ठहरा है; मेरा ईश्वर वही है, मैं उसी 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तब मूसा इस्राएलियों को लाल समुद्र से आगे ले गया, और वे शूर नाम जंगल में आए; और जंगल में जाते हु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ीन दिन तक पानी का सोता न मिल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फिर मारा नाम एक स्थान पर पहुंचे, वहां का पानी खारा था, उसे वे न पी सके; इस कारण उस स्थान का ना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ारा पड़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तब वे यह कहकर मूसा के विरुद्ध बकझक करने लगे, कि हम क्या पीए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तब मूसा ने यहोवा की दोहाई दी, और यहोवा ने उसे एक पौधा बतला दिया, जिसे जब उसने पानी में डाला, त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ह पानी मीठा हो गया। वहीं यहोवा ने उनके लिये एक विधि और नियम बनाया, और वहीं उसने यह कहकर उन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ीक्षा की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कि यदि तू अपने परमेश्वर यहोवा का वचन तन मन से सुने, और जो उसकी दृष्टि में ठीक है वही करे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की आज्ञाओं पर कान लगाए, और उसकी सब विधियों को माने, तो जितने रोग मैं ने मिस्रियों पर भेजा है उ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्तुति करूंगा, (मैं उसके लिये निवासस्थान बनाऊंगा ), मेरे पूर्वजों का परमेश्वर वही है, मैं उसक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ें से एक भी तुझ पर न भेजूंगा; क्योंकि मैं तुम्हारा चंगा करने वाला यहोवा हू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तब वे एलीम को आए, जहां पानी के बारह सोते और सत्तर खजूर के पेड़ थे; और वहां उन्होंने जल के पा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डेरे खड़े कि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राहूं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यहोवा योद्धा है; उसका नाम यहोव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फिरौन के रथों और सेना को उसने समुद्र में डाल दिया; और उसके उत्तम से उत्तम रथी लाल समुद्र में डू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ग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2026-06-03T11:38:22Z</dcterms:created>
  <dcterms:modified xsi:type="dcterms:W3CDTF">2026-06-03T11:38:22Z</dcterms:modified>
  <dc:title>யாத்திராகமம்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