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க்கு விரோதமாய் எழும்பினவர்களை உமது முக்கியத்தின் மகத்துவத்தினாலே நிர்மூலமாக்கினீர்; உம்முடைய கோபாக்கினியை அனுப்பினீர், அது அவர்களைத் தாளடியைப்போலப் பட்சித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க்கு விரோதமாய் எழும்பினவர்களை உமது முக்கியத்தின் மகத்துவத்தினாலே நிர்மூலமாக்கினீர்; உம்முடைய கோபாக்கினியை அனுப்பினீர், அது அவர்களைத் தாளடியைப்போலப் பட்சித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நாசியின் சுவாசத்தினால் ஜலம் குவிந்து நின்றது; வெள்ளம் குவியலாக நிமிர்ந்து நின்றது; ஆழமான ஜலம் நடுக்கடலிலே உறைந்து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நாசியின் சுவாசத்தினால் ஜலம் குவிந்து நின்றது; வெள்ளம் குவியலாக நிமிர்ந்து நின்றது; ஆழமான ஜலம் நடுக்கடலிலே உறைந்து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ொடருவேன், பிடிப்பேன், கொள்ளையாடிப் பங்கிடுவேன், என் ஆசை அவர்களிடத்தில் திர்ப்தியாகும், என் பட்டயத்தை உருவுவேன், என் கை அவர்களைச் சங்கரிக்கும் என்று பகைஞன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ொடருவேன், பிடிப்பேன், கொள்ளையாடிப் பங்கிடுவேன், என் ஆசை அவர்களிடத்தில் திர்ப்தியாகும், என் பட்டயத்தை உருவுவேன், என் கை அவர்களைச் சங்கரிக்கும் என்று பகைஞன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காற்றை வீசப்பண்ணினீர், கடல் அவர்களை மூடிக்கொண்டது; திரளான தண்ணீர்களில் ஈயம்போல அமிழ்ந்து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காற்றை வீசப்பண்ணினீர், கடல் அவர்களை மூடிக்கொண்டது; திரளான தண்ணீர்களில் ஈயம்போல அமிழ்ந்து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்களில் உமக்கு ஒப்பானவர் யார்? பரிசுத்தத்தில் மகத்துவமுள்ளவரும், துதிகளில் பயப்படத் தக்கவரும், அற்புதங்களைச் செய்கிறவருமாகிய உமக்கு ஒப்பானவர் யார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்களில் உமக்கு ஒப்பானவர் யார்? பரிசுத்தத்தில் மகத்துவமுள்ளவரும், துதிகளில் பயப்படத் தக்கவரும், அற்புதங்களைச் செய்கிறவருமாகிய உமக்கு ஒப்பானவர் யார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யும் இஸ்ரவேல் புத்திரரும் கர்த்தரைப் புகழ்ந்துபாடின பாட்டு: கர்த்தரைப் பாடுவேன்; அவர் மகிமையாய் வெற்றிசிறந்தார்; குதிரையையும் குதிரைவீரனையும் கடலிலே தள்ள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ர் உமது வலதுகரத்தை நீட்டினீர்; பூமி அவர்களை விழுங்கிப்போ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மீட்டுக்கொண்ட இந்த ஜனங்களை உமது கிருபையினாலே அழைத்து வந்தீர்; உம்முடைய பரிசுத்த வாசஸ்தலத்துக்கு நேராக அவர்களை உமது பலத்தினால் வழிநடத்தினீ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மீட்டுக்கொண்ட இந்த ஜனங்களை உமது கிருபையினாலே அழைத்து வந்தீர்; உம்முடைய பரிசுத்த வாசஸ்தலத்துக்கு நேராக அவர்களை உமது பலத்தினால் வழிநடத்தினீ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் அதைக் கேட்டுத் தத்தளிப்பார்கள்; பெலிஸ்தியாவின் குடிகளைத் திகில் பிடி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தோமின் பிரபுக்கள் கலங்குவார்கள்; மோவாபின் பராக்கிரமசாலிகளை நடுக்கம் பிடிக்கும்; கானானின் குடிகள் யாவரும் கரைந்துபோ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யமும் திகிலும் அவர்கள்மேல் விழும். கர்த்தாவே, உமது ஜனங்கள் கடந்துபோகும்வரையும், நீர் மீட்ட ஜனங்களே கடந்துபோகும்வரையும், அவர்கள் உம்முடைய புயத்தின் மகத்துவத்தினால் கல்லைப்போல அசைவற்றிரு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யமும் திகிலும் அவர்கள்மேல் விழும். கர்த்தாவே, உமது ஜனங்கள் கடந்துபோகும்வரையும், நீர் மீட்ட ஜனங்களே கடந்துபோகும்வரையும், அவர்கள் உம்முடைய புயத்தின் மகத்துவத்தினால் கல்லைப்போல அசைவற்றிரு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யமும் திகிலும் அவர்கள்மேல் விழும். கர்த்தாவே, உமது ஜனங்கள் கடந்துபோகும்வரையும், நீர் மீட்ட ஜனங்களே கடந்துபோகும்வரையும், அவர்கள் உம்முடைய புயத்தின் மகத்துவத்தினால் கல்லைப்போல அசைவற்றிர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அவர்களைக் கொண்டுபோய், கர்த்தராகிய தேவரீர் வாசம்பண்ணுகிறதற்கு நியமித்த ஸ்தானமாகிய உம்முடைய சுதந்தரத்தின் பர்வதத்திலும், ஆண்டவராகிய தேவரீருடைய கரங்கள் ஸ்தாபித்த பரிசுத்த ஸ்தலத்திலும் அவர்களை நாட்டுவ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அவர்களைக் கொண்டுபோய், கர்த்தராகிய தேவரீர் வாசம்பண்ணுகிறதற்கு நியமித்த ஸ்தானமாகிய உம்முடைய சுதந்தரத்தின் பர்வதத்திலும், ஆண்டவராகிய தேவரீருடைய கரங்கள் ஸ்தாபித்த பரிசுத்த ஸ்தலத்திலும் அவர்களை நாட்டுவ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யும் இஸ்ரவேல் புத்திரரும் கர்த்தரைப் புகழ்ந்துபாடின பாட்டு: கர்த்தரைப் பாடுவேன்; அவர் மகிமையாய் வெற்றிசிறந்தார்; குதிரையையும் குதிரைவீரனையும் கடலிலே தள்ள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தாகாலங்களாகிய என்றென்றைக்கும் ராஜரீகம் பண்ணுவ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ர்வோனின் குதிரைகள் அவனுடைய இரதங்களோடும் குதிரைவீரவோடும் சமுத்திரத்தில் பிரவேசித்தது; கர்த்தர் சமுத்திரத்தின் ஜலத்தை அவர்கள் மேல் திரும்பப்பண்ணினார்; இஸ்ரவேல் புத்திரரோ சமுத்திரத்தின் நடுவே வெட்டாந்தரையிலே நடந்துபோனார்கள் என்று பாட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ர்வோனின் குதிரைகள் அவனுடைய இரதங்களோடும் குதிரைவீரவோடும் சமுத்திரத்தில் பிரவேசித்தது; கர்த்தர் சமுத்திரத்தின் ஜலத்தை அவர்கள் மேல் திரும்பப்பண்ணினார்; இஸ்ரவேல் புத்திரரோ சமுத்திரத்தின் நடுவே வெட்டாந்தரையிலே நடந்துபோனார்கள் என்று பாட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ின் சகோதரியாகிய மிரியாம் என்னும் தீர்க்கதரிசியானவளும் தன் கையிலே தம்புரை எடுத்துக்கொண்டாள்; சகல ஸ்திரீகளும் தம்புருகளோடும் நடனத்தோடும் அவளுக்குப் பின்னே புறப்பட்டுப்போ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ின் சகோதரியாகிய மிரியாம் என்னும் தீர்க்கதரிசியானவளும் தன் கையிலே தம்புரை எடுத்துக்கொண்டாள்; சகல ஸ்திரீகளும் தம்புருகளோடும் நடனத்தோடும் அவளுக்குப் பின்னே புறப்பட்டுப்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ியாம் அவர்களுக்குப் பிரதிவசனமாக: கர்த்தரைப் பாடுங்கள், அவர் மகிமையாய் வெற்றிசிறந்தார்; குதிரையையும் குதிரைவீரனையும் கடலிலே தள்ளினார் என்று பாடின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ியாம் அவர்களுக்குப் பிரதிவசனமாக: கர்த்தரைப் பாடுங்கள், அவர் மகிமையாய் வெற்றிசிறந்தார்; குதிரையையும் குதிரைவீரனையும் கடலிலே தள்ளினார் என்று பாடி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மோசே இஸ்ரவேல் ஜனங்களைச் சிவந்த சமுத்திரத்திலிருந்து பிரயாணப்படுத்தினான். அவர்கள் சூர் வனாந்தரத்துக்குப் புறப்பட்டுப்போய், மூன்று நாள் வனாந்தரத்தில் தண்ணீர் கிடையாமல் நட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மோசே இஸ்ரவேல் ஜனங்களைச் சிவந்த சமுத்திரத்திலிருந்து பிரயாணப்படுத்தினான். அவர்கள் சூர் வனாந்தரத்துக்குப் புறப்பட்டுப்போய், மூன்று நாள் வனாந்தரத்தில் தண்ணீர் கிடையாமல் நட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மாராவிலே வந்தபோது, மாராவின் தண்ணீர் கசப்பாயிருந்ததினால் அதைக் குடிக்க அவர்களுக்குக் கூடாதிருந்தது; அதினால் அவ்விடத்துக்கு மாரா என்று பேரிட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பெலனும் என் கீதமுமானவர்; அவர் எனக்கு இரட்சிப்புமானவர்; அவரே என் தேவன், அவருக்கு வாசஸ்தலத்தை ஆயத்தம்பண்ணுவேன்; அவரே என் தகப்பனுடைய தேவன், அவரை உயர்த்துவேன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மாராவிலே வந்தபோது, மாராவின் தண்ணீர் கசப்பாயிருந்ததினால் அதைக் குடிக்க அவர்களுக்குக் கூடாதிருந்தது; அதினால் அவ்விடத்துக்கு மாரா என்று பேரிடப்ப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ஜனங்கள் மோசேக்கு விரோதமாய் முறுமுறுத்து: என்னத்தைக் குடிப்போ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் ஏலிமுக்கு வந்தார்கள்; அங்கே பன்னிரண்டு நீரூற்றுகளும் எழுபது பேரீச்சமரங்களும் இருந்தது; அங்கே தண்ணீர் அருகே பாளயமிறங்க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பெலனும் என் கீதமுமானவர்; அவர் எனக்கு இரட்சிப்புமானவர்; அவரே என் தேவன், அவருக்கு வாசஸ்தலத்தை ஆயத்தம்பண்ணுவேன்; அவரே என் தகப்பனுடைய தேவன், அவரை உயர்த்துவேன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் ஏலிமுக்கு வந்தார்கள்; அங்கே பன்னிரண்டு நீரூற்றுகளும் எழுபது பேரீச்சமரங்களும் இருந்தது; அங்கே தண்ணீர் அருகே பாளயமிறங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ே யுத்தத்தில் வல்லவர்; கர்த்தர் என்பது அவருடைய நாம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ோனின் இரதங்களையும் அவன் சேனைகளையும் சமுத்திரத்திலே தள்ளி விட்டார்; அவனுடைய பிரதான அதிபதிகள் சிவந்த சமுத்திரத்தில் அமிழ்ந்து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ழி அவர்களை மூடிக்கொண்டது; கல்லைப்போல ஆழங்களில் அமிழ்ந்து 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ாவே, உம்முடைய வலதுகரம் பலத்தினால் மகத்துவம் சிறந்திருக்கிறது; கர்த்தாவே, உம்முடைய வலதுகரம் பகைஞனை நொறுக்கிவி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পনি আপনার মহান রাজকীয় ঢঙে আপনার বিরুদ্ধাচারীদের ধ্বংস করেছেন| আগুনের শিখা য়েমন করে ঘর পু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য়, তেমনি আপনার ক্রোধ তাদের ধ্বংস কর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পনার নিঃশ্বাসের একটি সজোর ফুত্কারে জল জমে উঠেছিল| সেই জলোচ্ছ্বাস একটি নিরেট দেওয়ালে পরিণ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 এবং সমুদ্রের গভীরতাও ঘন হয়ে উঠ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শত্রুরা বলেছিল, ‘আমি তাদের তাড়া করে ধরে ফেলব| আমি তাদের সমস্ত ধন-সম্পত্তি লুঠ করব| আমি তরবা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ে সব লুঠ করে নেব| সবকিছু আমার নিজের জন্য নিয়ে 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আপনি আপনার নিঃশ্বাস দিয়ে সমুদ্রকে উড়িয়ে দিয়েছিলেন এবং তাদের ঢেকে দিয়েছিলেন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ীসার মতো সেই ক্রুদ্ধ সমুদ্রের নীচে চল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র মতো আর কোনও ঈশ্বর আছে? না! আপনার মতো আর কোনও ঈশ্বর নেই| আপনি অত্যন্ত পবিত্র|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চর্য়জনক শক্তিশালী| আপনি মহান অলৌকিক ঘটনা ঘট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রপর মোশি এবং ইস্রায়েলের লোকরা প্রভুর উদ্দেশ্যে এই গানটি গাইল:“আমি প্রভুর উদ্দেশ্যে গান গাই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পনি আপনার ডান হাত প্রসারিত করেছিলেন, তাই পৃথিবী তাদের গিলে ফেল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পনি আপনার মহান করুণা দিয়ে লোকদের রক্ষা করেছেন| এবং আপনার শক্তি দিয়ে ঐ লোকদের আপনার পবিত্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দেশে আপনি নিয়ে 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অন্যান্য দেশ এই কাহিনী শুনে ভয় পাবে| পলেষ্টীয়রা ভয়ে কেঁপ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ইদোমের নেতারা ভয়ে কাঁপবে| মোয়াবের নেতারা ভয়ে কাঁপবে| কনানবাসীরা উদ্যম হার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ঐ শক্তিশালী লোকরা যখন আপনার ক্ষমতার প্রমাণ পাবে তখন তারা ভয় পেয়ে যাবে| ওরা পাথরের মতো অনঢ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থাকবে যতক্ষণ না আপনার লোকরা চলে যায: হ্যাঁ, হে প্রভু, যতক্ষণ না আপনার লোক, যাদের আপনি কিন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দের আপনার পর্বতে নিয়ে যান যেখানে আপনার বাসস্থান এবং সেখানে তাদের স্থাপন করুন| আমার প্রভু,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টাই হচ্ছে সেই জায়গা য়েটা আপনি তৈরী করেছেন| পবিত্র স্থান য়েটাকে আপনার হাত প্রতিষ্ঠা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মহান কাজ করেছেন| তিনি ঘোড়া এবং ঘোড়সওয়ারদের সমুদ্রে ছুঁড়ে ফেল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চিরকালের জন্য যুগে যুগে শাসন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খন ফরৌণের সমস্ত ঘোড়া, রথ ও অশ্বারোহী সমুদ্রের নীচে চলে গেল, তখন প্রভু আবার সমুদ্রের জল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ফেরত্‌ আনলেন| কিন্তু ইস্রায়েলীয়রা সমুদ্রের মাঝখান দিয়ে শুকনো পথে হেঁট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হারোণের বোন মরিয়ম, মহিলা ভাববাদিনী, হাতে একটি খঞ্জনী তুলে নিল| মরিয়ম ও তার মহিলা সঙ্গী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চতে ও গাইতে শুরু করল| গানের য়ে কথাগুলো মরিয়ম উচ্চারণ করছিল তা হ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প্রভুর উদ্দেশ্যে গান কর| তিনি মহান কাজ করেছেন| তিনি ঘোড়া এবং ঘোড়াসওযারীদের সমুদ্রে ছুঁ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ে দ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ইস্রায়েলের লোকদের সূফ সাগর পেরোতে মোশি নেতৃত্ব দিয়েছিল| তিন দিন ধরে শূর মরুভূমি অতিক্রম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তারা জলের সন্ধান পে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িন দিন পর তারা মারাতে এসে পৌঁছালো| মারাতে জলের সন্ধান মিললেও সেই জল এত তেঁতো ছিল য়ে তা প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ই আমার শক্তি| তিনি আমার পরিত্রাতা এবং আমি তাঁর প্রশংসার গান গাইব| প্রভু আমার ঈশ্বর, আমি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য়োগ্য| (এরজন্য এই জায়গার নাম রাখা হয়েছিল মারা বা তিক্ততা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লোকরা মোশির কাছে এসে নালিশ জানালো| তারা বলল, “এখন আমরা কি পান কর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মোশি প্রভুর কাছে কেঁদে পড়ল| প্রভু তাকে এক গাছের সন্ধান দিলেন| মোশি সেই গাছ ঐ তেঁতো জলে ডুবোত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জল সুস্বাদু হয়ে উঠল|ঐ স্থানে প্রভু লোকদের বিচার করে তাদের জন্য একটি আইন প্রণযনও করেছিলেন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িশ্বাসেরও পরীক্ষা ন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প্রভু বললেন, “তোমরা অবশ্যই তোমাদের প্রভু ঈশ্বরকে মেনে চলবে| তিনি য়েটা সঠিক মনে করবেন সেট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রবে| তোমরা যদি প্রভুর সমস্ত নির্দেশ ও বিধি মেনে চলো তাহলে তোমরা মিশরীয়দের মতো অসুস্থ থাক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মি প্রভু, তোমাদের মিশরীয়দের মতো অসুস্থ করে তুলব না| আমিই সেই প্রভু যিনি তোমাদের আরোগ্য দ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রপর লোকরা এলীমে এসে উপস্থিত হল| সেখানে বারোটি জলের ঝর্ণা এবং 70 টি তাল গাছ ছিল| তারা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ংসা করব| প্রভু হলেন আমার পূর্বপুরুষদের ঈশ্বর| এবং আমি তাঁকে সম্মান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জলের ধারে তাদের শিবির তৈরি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হলেন মহান য়োদ্ধা| তাঁর নাম হল প্রভ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ফরৌণের রথ এবং সেনাদের তিনি সমুদ্রে ছুঁড়ে ফেলে দিয়েছেন| ফরৌণের সেরা সৈন্যরা সূফ সাগরে ডুব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জলের গভীরে তারা তলিয়ে গেছে| পাথরের মতো তারা জলে ডুব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প্রভু আপনার ডান হাত অসম্ভব শক্তিশালী| প্রভু আপনার ডান হাত শত্রুবাহিনীকে চুরমার কর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2026-07-31T18:57:37Z</dcterms:created>
  <dcterms:modified xsi:type="dcterms:W3CDTF">2026-07-31T18:57:37Z</dcterms:modified>
  <dc:title>யாத்திராகமம்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