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பார்வோன்: இதோ, தேசத்தில் ஜனங்கள் மிகுதியாய் இருக்கிறார்கள்; அவர்கள் சுமை சுமக்கிறதை விட்டு ஓய்ந்திருக்கும்படி செய்கிறீர்களே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பார்வோன்: இதோ, தேசத்தில் ஜனங்கள் மிகுதியாய் இருக்கிறார்கள்; அவர்கள் சுமை சுமக்கிறதை விட்டு ஓய்ந்திருக்கும்படி செய்கிறீர்களே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ன்றியும், அந்நாளிலே பார்வோன் ஜனங்களின் ஆளோட்டிகளையும் அவர்கள் தலைவரையும் நோக்கி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ெங்கல் வேலைக்கு நீங்கள் முன்போல இனி ஜனங்களுக்கு வைக்கோல் கொடுக்க வேண்டாம்; அவர்கள் தாங்களே போய்த் தங்களுக்கு வைக்கோல் சேர்க்கட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ுன்செய்து கொடுத்த கணக்கின்படியே செங்கல் செய்யும்படி சொல்லுங்கள்; அதிலே நீங்கள் ஒன்றும் குறைக்க வேண்டாம், அவர்கள் சோம்பலாய் இருக்கிறார்கள்; அதினால் நாங்கள் போய் எங்கள் தேவனுக்குப் பலியிடுவோம் என்று கூக்குரலிடு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முன்செய்து கொடுத்த கணக்கின்படியே செங்கல் செய்யும்படி சொல்லுங்கள்; அதிலே நீங்கள் ஒன்றும் குறைக்க வேண்டாம், அவர்கள் சோம்பலாய் இருக்கிறார்கள்; அதினால் நாங்கள் போய் எங்கள் தேவனுக்குப் பலியிடுவோம் என்று கூக்குரலிடு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னிதர் மேல் முன்னிலும் அதிக வேலையைச் சுமத்துங்கள், அதில் அவர்கள் கஷ்டப்படட்டும்: வீண் வார்த்தைகளுக்கு அவர்கள் செவிகொடுக்க விடாதிருங்கள் என்று கட்டளையி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னிதர் மேல் முன்னிலும் அதிக வேலையைச் சுமத்துங்கள், அதில் அவர்கள் கஷ்டப்படட்டும்: வீண் வார்த்தைகளுக்கு அவர்கள் செவிகொடுக்க விடாதிருங்கள் என்று கட்டளையி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ஜனங்களின் ஆளோட்டிகளும் அவர்கள் தலைவர்களும் புறப்பட்டுப் போய் ஜனங்களை நோக்கி: உங்களுக்கு வைக்கோல் கொடுப்பதில்லை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ே போய் உங்களுக்கு அகப்படுகிற இடங்களில் வைக்கோல் சம்பாதியுங்கள்; ஆனாலும் உங்கள் வேலையில் ஒன்றும் குறைக்கப்படுவதில்லை என்று பார்வோன் சொல்லுகிறார் என்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மோசேயும் ஆரோனும் பார்வோனிடத்தில் போய்: இஸ்ரவேலின் தேவனாகிய கர்த்தர் வனாந்தரத்திலே எனக்குப் பண்டிகை கொண்டாடும்படி என் ஜனங்களைப் போகவிடவேண்டும் என்று சொல்லுகிறார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ே போய் உங்களுக்கு அகப்படுகிற இடங்களில் வைக்கோல் சம்பாதியுங்கள்; ஆனாலும் உங்கள் வேலையில் ஒன்றும் குறைக்கப்படுவதில்லை என்று பார்வோன் சொல்லுகிறார் என்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வைக்கோலுக்குப் பதிலாகத் தாளடிகளைச் சேர்க்கும்படி ஜனங்கள் எகிப்து தேசம் எங்கும் சிதறிப்போ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ளோட்டிகள் அவர்களை நோக்கி: வைக்கோலிருந்த நாளில் செய்தபடியே உங்கள் வேலைகளை ஒவ்வொரு நாளிலும் செய்து முடியுங்கள் என்று சொல்லி, அவர்களைத் துரிதப்படுத்த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ர்வோனுடைய ஆளோட்டிகள் இஸ்ரவேல் புத்திரர்மேல் வைத்த அவர்களுடைய தலைவர்களை நோக்கி: செங்கல் வேலையில் நீங்கள் முன் செய்தது போல நேற்றும் இன்றும் ஏன் செய்யவில்லை என்று கேட்டு, அவர்களை அடித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ார்வோனுடைய ஆளோட்டிகள் இஸ்ரவேல் புத்திரர்மேல் வைத்த அவர்களுடைய தலைவர்களை நோக்கி: செங்கல் வேலையில் நீங்கள் முன் செய்தது போல நேற்றும் இன்றும் ஏன் செய்யவில்லை என்று கேட்டு, அவர்களை அடி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இஸ்ரவேல் புத்திரரின் தலைவர் பார்வோனிடத்தில் போய்ச் சத்தமிட்டு: உமது அடியாருக்கு நீர் இப்படிச் செய்கிறது என்ன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து அடியாருக்கு வைக்கோல் கொடாதிருந்தும், செங்கல் அறுத்துத் தீரவேண்டும் என்று எங்களுக்குச் சொல்லுகிறார்கள்; உம்முடைய ஜனங்களிடத்தில் குற்றமிருக்க, உமது அடியாராகிய நாங்கள் அடிக்கப்படுகிறோம் எ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து அடியாருக்கு வைக்கோல் கொடாதிருந்தும், செங்கல் அறுத்துத் தீரவேண்டும் என்று எங்களுக்குச் சொல்லுகிறார்கள்; உம்முடைய ஜனங்களிடத்தில் குற்றமிருக்க, உமது அடியாராகிய நாங்கள் அடிக்கப்படுகிறோம் என்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ீங்கள் சோம்பலாயிருக்கிறீர்கள், சோம்பலாயிருக்கிறீர்கள்; அதினால்தான் போக வேண்டும், கர்த்தருக்குப் பலியிடவேண்டும் என்கிறீ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ன்: நீங்கள் சோம்பலாயிருக்கிறீர்கள், சோம்பலாயிருக்கிறீர்கள்; அதினால்தான் போக வேண்டும், கர்த்தருக்குப் பலியிடவேண்டும் என்கிறீ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மோசேயும் ஆரோனும் பார்வோனிடத்தில் போய்: இஸ்ரவேலின் தேவனாகிய கர்த்தர் வனாந்தரத்திலே எனக்குப் பண்டிகை கொண்டாடும்படி என் ஜனங்களைப் போகவிடவேண்டும் என்று சொல்லுகிறார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ோய், வேலைசெய்யுங்கள், உங்களுக்கு வைக்கோல் கொடுக்கப்படுவதில்லை; ஆனாலும் கணக்கின்படியே நீங்கள் செங்கலை ஒப்புவிக்கவேண்டும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ஒவ்வொரு நாளிலும் அறுத்துத் தீரவேண்டிய செங்கலிலே ஒன்றும் குறைக்கப்படாது என்று சொல்லப்பட்டதினாலே, இஸ்ரவேல் புத்திரரின் தலைவர் தங்களுக்கு இக்கட்டு வந்தது என்று கண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ங்கள் ஒவ்வொரு நாளிலும் அறுத்துத் தீரவேண்டிய செங்கலிலே ஒன்றும் குறைக்கப்படாது என்று சொல்லப்பட்டதினாலே, இஸ்ரவேல் புத்திரரின் தலைவர் தங்களுக்கு இக்கட்டு வந்தது என்று கண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ார்வோனுடைய சமுகத்தைவிட்டுப் புறப்படுகையில், வழியில் நின்ற மோசேக்கும் ஆரோனுக்கும் எதிர்ப்பட்ட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பார்வோனுடைய சமுகத்தைவிட்டுப் புறப்படுகையில், வழியில் நின்ற மோசேக்கும் ஆரோனுக்கும் எதிர்ப்பட்ட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 நோக்கி: நீங்கள் பார்வோனின் கண்களுக்கு முன்பாகவும் அவருடைய ஊழியக்காரரின் கண்களுக்கு முன்பாகவும் எங்கள் வாசனையைக் கெடுத்து, எங்களைக் கொல்லும்படி அவர்கள் கையிலே பட்டயத்தைக் கொடுத்ததினிமித்தம், கர்த்தர் உங்களைப் பார்த்து நியாயம் தீர்க்கக்கடவர் என்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ை நோக்கி: நீங்கள் பார்வோனின் கண்களுக்கு முன்பாகவும் அவருடைய ஊழியக்காரரின் கண்களுக்கு முன்பாகவும் எங்கள் வாசனையைக் கெடுத்து, எங்களைக் கொல்லும்படி அவர்கள் கையிலே பட்டயத்தைக் கொடுத்ததினிமித்தம், கர்த்தர் உங்களைப் பார்த்து நியாயம் தீர்க்கக்கடவர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மோசே கர்த்தரிடத்தில் திரும்பிப்போய்: ஆண்டவரே, இந்த ஜனங்களுக்குத் தீங்கு வரப் பண்ணினதென்ன? ஏன் என்னை அனுப்பினீர்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மது நாமத்தைக்கொண்டு பேசும்படி பார்வோனிடத்தில் பிரவேசித்தது முதல் அவன் இந்த ஜனங்களை உபத்திரவப்படுத்துகிறான்; நீர் உம்முடைய ஜனங்களை விடுதலையாக்கவில்லையே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ான் உமது நாமத்தைக்கொண்டு பேசும்படி பார்வோனிடத்தில் பிரவேசித்தது முதல் அவன் இந்த ஜனங்களை உபத்திரவப்படுத்துகிறான்; நீர் உம்முடைய ஜனங்களை விடுதலையாக்கவில்லையே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ப் பார்வோன்: நான் இஸ்ரவேலைப் போகவிடக் கர்த்தரின் வார்த்தையைக் கேட்கிறதற்கு அவர் யார்? நான் கர்த்தரை அறியேன்; நான் இஸ்ரவேலைப் போக விடுவதில்லை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ப் பார்வோன்: நான் இஸ்ரவேலைப் போகவிடக் கர்த்தரின் வார்த்தையைக் கேட்கிறதற்கு அவர் யார்? நான் கர்த்தரை அறியேன்; நான் இஸ்ரவேலைப் போக விடுவதில்லை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எபிரெயருடைய தேவன் எங்களைச் சந்தித்தார்; நாங்கள் வனாந்தரத்தில் மூன்றுநாள் பிரயாணம் போய், எங்கள் தேவனாகிய கர்த்தருக்குப் பலியிடும்படி போகவிடவேண்டும்; போகாதிருந்தால், அவர் கொள்ளை நோயும் பட்டயமும் எங்கள் மேல் வரப்பண்ணுவார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ர்கள்: எபிரெயருடைய தேவன் எங்களைச் சந்தித்தார்; நாங்கள் வனாந்தரத்தில் மூன்றுநாள் பிரயாணம் போய், எங்கள் தேவனாகிய கர்த்தருக்குப் பலியிடும்படி போகவிடவேண்டும்; போகாதிருந்தால், அவர் கொள்ளை நோயும் பட்டயமும் எங்கள் மேல் வரப்பண்ணுவா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ிப்தின் ராஜா அவர்களை நோக்கி: மோசேயும் ஆரோனுமாகிய நீங்கள் ஜனங்களைத் தங்கள் வேலைகளைவிட்டுக் கலையப் பண்ணுகிறது என்ன? உங்கள் சுமைகளைச் சுமக்கப் போங்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ிப்தின் ராஜா அவர்களை நோக்கி: மோசேயும் ஆரோனுமாகிய நீங்கள் ஜனங்களைத் தங்கள் வேலைகளைவிட்டுக் கலையப் பண்ணுகிறது என்ன? உங்கள் சுமைகளைச் சுமக்கப் போங்கள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మరియు ఫరోఇదిగో ఈ జనము ఇప్పుడు విస్తరించియున్నది; వారు తమ బరువులను విడిచి తీరికగా నుండునట్లు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చున్నారని వారితో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ఆ దినమున ఫరో ప్రజలపైనున్న కార్యనియామకులకును వారి నాయకులకును ఇట్లు ఆజ్ఞాపిం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ఇటుకలు చేయుటకు మీరు ఇకమీదట ఈ జనులకు గడ్డి ఇయ్య కూడదు, వారు వెళ్లి తామే గడ్డి కూర్చ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యినను వారు ఇదివరకు చేసిన యిటుకల లెక్కనే వారి మీద మోపవలెను, దానిలో ఏమాత్రమును తక్కువ చేయవద్ద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ు సోమరులు గనుకమేము వెళ్లి మా దేవునికి బలి నర్పించ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 మనుష్యులచేత ఎక్కువ పని చేయింపవలెను, దానిలో వారు కష్టపడవలెను, అబద్ధపుమాటలను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క్ష్యపెట్టకూడద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కాబట్టి ప్రజలు కార్య నియామకులును వారి నాయకులును పోయి ప్రజలను చూచినేను మీకు గడ్డి ఇయ్య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ీరు వెళ్లి మీకు గడ్డి యెక్కడ దొరకునో అక్కడ మీరే సంపాదించు కొనుడి, అయితే మీ పనిలో నేమాత్ర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తరువాత మోషే అహరోనులు వచ్చి ఫరోనుచూచిఇశ్రాయేలీయుల దేవుడైన యెహోవా అరణ్యములో నాకు ఉత్సవము చేయుటకు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క్కువ చేయబడదని ఫరో సెలవిచ్చెన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అప్పుడు ప్రజలు గడ్డికి మారుగా కొయ్య కాలు కూర్చుటకు ఐగుప్తు దేశమం దంతటను చెదిరి 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రియు కార్యనియామకులు వారిని త్వరపెట్టి గడ్డి ఉన్నప్పటివలెనే యేనాటిపని ఆనాడే ముగించుడ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ఫరో కార్య నియామకులు తాము ఇశ్రాయేలీయులలో వారి మీద ఉంచిన నాయకులను కొట్టిఎప్పటివలె మీ లెక్క చొప్ప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టుకలను నిన్న నేడు మీరు ఏల చేయించలేదని అడుగ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ఇశ్రాయేలీయుల నాయకులు ఫరో యొద్దకు వచ్చితమ దాసుల యెడల తమ రెందుకిట్లు జరిగించుచున్నార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తమ దాసులకు గడ్డినియ్యరు అయితే ఇటుకలు చేయుడని మాతో చెప్పుచున్నారు; చిత్తగించుము, వారు తమ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సులను కొట్టుచున్నారు; అయితే తప్పిదము తమరి ప్రజలయందే యున్నదని మొఱపెట్ట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ందుకతడుమీరు సోమరులు మీరు సోమరులు అందుచేత మేము వెళ్లి యెహోవాకు బలినర్పించుటకు సెలవిమ్మని మీరడు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మును పోనిమ్మని ఆజ్ఞాపించుచున్నాడ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ీరు పొండి, పనిచేయుడి, గడ్డి మీకియ్య బడదు, అయితే ఇటుకల లెక్క మీరప్పగింపక తప్పద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ీ ఇటుకల లెక్కలో నేమాత్రమును తక్కువ చేయవద్దు, ఏనాటి పని ఆనాడే చేయవలెనని రాజు సెలవియ్యగ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 నాయకులు తాము దురవస్థలో పడియున్నట్లు తెలిసికొ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వారు ఫరో యొద్దనుండి బయలుదేరి వచ్చుచు, తమ్మును ఎదుర్కొను టకు దారిలో నిలిచియున్న మోషే అహరోన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ి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యెహోవా మిమ్ము చూచి న్యాయము తీర్చును గాక; ఫరో యెదుటను అతని దాసుల యెదుటను మమ్మును అసహ్యులనుగా 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మ్ము చంపుటకై వారిచేతికి ఖడ్గ మిచ్చితిరని వారితో అ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ోషే యెహోవా యొద్దకు తిరిగి వెళ్లిప్రభువా, నీవేల ఈ ప్రజలకు కీడు చేసితివి? నన్నేల పంపితివ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ేను నీ పేరట మాటలాడుటకు ఫరో యొద్దకు వచ్చినప్పటినుండి అతడు ఈ జనులకు కీడే చేయుచున్నాడు, నీ జన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ు విడి పింపను లేద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ఫరోనేను అతని మాట విని ఇశ్రాయేలీయులను పోనిచ్చుటకు యెహోవా ఎవడు? నేను యెహోవాను ఎరుగ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ను పోనీయ 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ప్పుడు వారుహెబ్రీయుల దేవుడు మమ్మును ఎదుర్కొనెను, సెలవైన యెడల మేము అరణ్యములోనికి మూడు దిన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యాణమంత దూరముపోయి మా దేవుడైన యెహోవాకు బలి అర్పించు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ందుకు ఐగుప్తు రాజుమోషే అహరోనూ, ఈ జనులు తమ పనులను చేయకుండ మీరేల ఆపు చున్నారు? మీ బరువులు మోయ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డ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2026-09-07T02:52:19Z</dcterms:created>
  <dcterms:modified xsi:type="dcterms:W3CDTF">2026-09-07T02:52:19Z</dcterms:modified>
  <dc:title>నిర్గమకాండము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