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ுதல் முதல், நானே, சீயோனை நோக்கி: இதோ, அவைகளைப் பாரென்று சொல்லி எருசலேமுக்கு சுவிசேஷகரைக் கொட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பார்த்தேன், அவர்களில் அறிவிக்கிறவன் ஒருவனுமில்லை; நான் கேட்குங் காரியத்துக்குப் பிரதியுத்தரம் கொடுக்கத்தக்க ஒரு ஆலோசனைக்காரனும் அவர்களில் இ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ான் பார்த்தேன், அவர்களில் அறிவிக்கிறவன் ஒருவனுமில்லை; நான் கேட்குங் காரியத்துக்குப் பிரதியுத்தரம் கொடுக்கத்தக்க ஒரு ஆலோசனைக்காரனும் அவர்களில் இ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ோ, அவர்கள் எல்லாரும் மாயை, அவர்கள் கிரியைகள் விருதா; அவர்களுடைய விக்கிரகங்கள் காற்றும் வெறுமையுந்தான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ோ, அவர்கள் எல்லாரும் மாயை, அவர்கள் கிரியைகள் விருதா; அவர்களுடைய விக்கிரகங்கள் காற்றும் வெறுமையுந்தான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வுகளே, எனக்கு முன்பாக மவுனமாயிருங்கள்; ஜனங்கள் தங்கள் பெலனைப் புதிதாக்கிக்கொண்டு, சமீபித்து வந்து, பின்பு பேசக்கடவர்கள்; நாம் ஒருமிக்க நியாயாசனத்துக்கு முன்பாகச் சேருவ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வுகளே, எனக்கு முன்பாக மவுனமாயிருங்கள்; ஜனங்கள் தங்கள் பெலனைப் புதிதாக்கிக்கொண்டு, சமீபித்து வந்து, பின்பு பேசக்கடவர்கள்; நாம் ஒருமிக்க நியாயாசனத்துக்கு முன்பாகச் சேருவ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ழக்கிலிருந்து நீதிமானை எழுப்பி, தமது பாதபடியிலே வரவழைத்தவர் யார்? ஜாதிகளை அவனுக்கு ஒப்புக்கொடுத்து, அவனை ராஜாக்களுக்கு ஆண்டவனாக்கி, அவர்களை அவன் பட்டயத்துக்குத் தூசியும், அவன் வில்லுக்குச் சிதறடிக்கப்பட்ட தாளடியுமாக்க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ழக்கிலிருந்து நீதிமானை எழுப்பி, தமது பாதபடியிலே வரவழைத்தவர் யார்? ஜாதிகளை அவனுக்கு ஒப்புக்கொடுத்து, அவனை ராஜாக்களுக்கு ஆண்டவனாக்கி, அவர்களை அவன் பட்டயத்துக்குத் தூசியும், அவன் வில்லுக்குச் சிதறடிக்கப்பட்ட தாளடியுமாக்க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ிழக்கிலிருந்து நீதிமானை எழுப்பி, தமது பாதபடியிலே வரவழைத்தவர் யார்? ஜாதிகளை அவனுக்கு ஒப்புக்கொடுத்து, அவனை ராஜாக்களுக்கு ஆண்டவனாக்கி, அவர்களை அவன் பட்டயத்துக்குத் தூசியும், அவன் வில்லுக்குச் சிதறடிக்கப்பட்ட தாளடியுமாக்க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ோ, நீங்கள் சூனியத்திலும் சூனியமாயிருக்கிறீர்கள்; உங்கள் செயல் வெறுமையிலும் வெறுமையானது; உங்களைத் தெரிந்துகொள்ளுகிறவன் அருவருப்பானவ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அவர்களைத் துரத்தவும், தன் கால்கள் நடவாதிருந்த பாதையிலே சமாதானத்தோடே நடக்கவும் பண்ணினவர் யார்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ைச் செய்து நிறைவேற்றி, ஆதிமுதற்கொண்ட தலைமுறைகளை வரவழைக்கிறவர் யார்? முந்தினவராயிருக்கிற கர்த்தராகிய நான்தானே; பிந்தினவர்களோடும் இருப்பவராகிய நான்தான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ைச் செய்து நிறைவேற்றி, ஆதிமுதற்கொண்ட தலைமுறைகளை வரவழைக்கிறவர் யார்? முந்தினவராயிருக்கிற கர்த்தராகிய நான்தானே; பிந்தினவர்களோடும் இருப்பவராகிய நான்தான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ீவுகள் அதைக் கண்டு பயப்படும், பூமியின் கடையாந்தரங்கள் நடுங்கும்; அவர்கள் சேர்ந்துவந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வருக்கு ஒருவர் ஒத்தாசை செய்து திடன்கொள் என்று சகோதரனுக்குச் சகோதரன் சொல்லுகி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த்திரவேலைக்காரன் தட்டானையும், சுத்தியாலே மெல்லிய தகடு தட்டுகிறவன் அடைகல்லின்மேல் அடிக்கிறவனையும் உற்சாகப்படுத்தி, இசைக்கிறதற்கான பக்குவமென்று சொல்லி, அது அசையாதபடிக்கு அவன் ஆணிகளால் அதை இறுக்குகி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த்திரவேலைக்காரன் தட்டானையும், சுத்தியாலே மெல்லிய தகடு தட்டுகிறவன் அடைகல்லின்மேல் அடிக்கிறவனையும் உற்சாகப்படுத்தி, இசைக்கிறதற்கான பக்குவமென்று சொல்லி, அது அசையாதபடிக்கு அவன் ஆணிகளால் அதை இறுக்குகி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ித்திரவேலைக்காரன் தட்டானையும், சுத்தியாலே மெல்லிய தகடு தட்டுகிறவன் அடைகல்லின்மேல் அடிக்கிறவனையும் உற்சாகப்படுத்தி, இசைக்கிறதற்கான பக்குவமென்று சொல்லி, அது அசையாதபடிக்கு அவன் ஆணிகளால் அதை இறுக்கு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தாசனாகிய இஸ்ரவேலே, நான் தெரிந்துகொண்ட யாக்கோபே, என் சிநேகிதன் ஆபிரகாமின் சந்ததியே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பூமியின் கடையாந்தரங்களிலிருந்து, உன்னை எடுத்து, அதின் எல்லைகளிலிருந்து அழைத்துவந்து, நீ என் தாசன், நான் உன்னைத் தெரிந்துகொண்டேன், நான் உன்னை வெறுத்துவிடவில்லை என்று சொன்ன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தோ, நீங்கள் சூனியத்திலும் சூனியமாயிருக்கிறீர்கள்; உங்கள் செயல் வெறுமையிலும் வெறுமையானது; உங்களைத் தெரிந்துகொள்ளுகிறவன் அருவருப்பானவ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பூமியின் கடையாந்தரங்களிலிருந்து, உன்னை எடுத்து, அதின் எல்லைகளிலிருந்து அழைத்துவந்து, நீ என் தாசன், நான் உன்னைத் தெரிந்துகொண்டேன், நான் உன்னை வெறுத்துவிடவில்லை என்று சொன்ன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பயப்படாதே, நான் உன்னுடனே இருக்கிறேன்; திகையாதே, நான் உன் தேவன்; நான் உன்னைப் பலப்படுத்தி உனக்குச் சகாயம்பண்ணுவேன்; என் நீதியின் வலதுகரத்தினால் உன்னைத் தாங்குவ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பயப்படாதே, நான் உன்னுடனே இருக்கிறேன்; திகையாதே, நான் உன் தேவன்; நான் உன்னைப் பலப்படுத்தி உனக்குச் சகாயம்பண்ணுவேன்; என் நீதியின் வலதுகரத்தினால் உன்னைத் தாங்குவ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உன்மேல் எரிச்சலாயிருக்கிற யாவரும் வெட்கி இலச்சையடைவார்கள்; உன்னோடே வழக்காடுகிறவர்கள் நாசமாகி ஒன்றுமில்லாமற்போவ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உன்மேல் எரிச்சலாயிருக்கிற யாவரும் வெட்கி இலச்சையடைவார்கள்; உன்னோடே வழக்காடுகிறவர்கள் நாசமாகி ஒன்றுமில்லாமற்போவ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னோடே போராடினவர்களைத்தேடியும் காணாதிருப்பாய்; உன்னோடே யுத்தம்பண்ணின மனுஷர் ஒன்றுமில்லாமல் இல்பொருளாவ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னோடே போராடினவர்களைத்தேடியும் காணாதிருப்பாய்; உன்னோடே யுத்தம்பண்ணின மனுஷர் ஒன்றுமில்லாமல் இல்பொருளாவ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தேவனாயிருக்கிற கர்த்தராகிய நான் உன் வலதுகையைப் பிடித்து பயப்படாதே, நான் உனக்குத் துணைநிற்கிறேன் என்று சொல்லு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ாக்கோபு என்னும் பூச்சியே, இஸ்ரவேலின் சிறுகூட்டமே, பயப்படாதே; நான் உனக்குத் துணைநிற்கிறேன் என்று கர்த்தரும் இஸ்ரவேலின் பரிசுத்தருமாகிய உன் மீட்பர் உரைக்கி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ாக்கோபு என்னும் பூச்சியே, இஸ்ரவேலின் சிறுகூட்டமே, பயப்படாதே; நான் உனக்குத் துணைநிற்கிறேன் என்று கர்த்தரும் இஸ்ரவேலின் பரிசுத்தருமாகிய உன் மீட்பர் உரைக்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வடக்கேயிருந்து ஒருவனை எழும்பப்பண்ணுவேன், அவன் வருவான்; சூரியோதய திசையிலிருந்து என் நாமத்தைத் தொழுதுகொள்ளுவான்; அவன் வந்து அதிபதிகளைச் சேற்றைப்போலவும், குயவன் களிமண்ணை மிதிப்பதுபோலவும் மிதிப்ப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போரடிக்கிறதற்கு நான் உன்னைப் புதிதும் கூர்மையுமான பற்களுள்ள யந்தரமாக்குகிறேன்; நீ மலைகளை மிதித்து நொறுக்கி, குன்றுகளைப் பதருக்கு ஒப்பாக்கிவிடுவாய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போரடிக்கிறதற்கு நான் உன்னைப் புதிதும் கூர்மையுமான பற்களுள்ள யந்தரமாக்குகிறேன்; நீ மலைகளை மிதித்து நொறுக்கி, குன்றுகளைப் பதருக்கு ஒப்பாக்கிவிடுவாய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ைத் தூற்றுவாய், அப்பொழுது காற்று அவைகளைக் கொண்டுபோய், சுழல்காற்று அவைகளைப் பறக்கடிக்கும்; நீயோ கர்த்தருக்குள்ளே களிகூர்ந்து, இஸ்ரவேலின் பரிசுத்தருக்குள்ளே மேன்மைபாராட்டிக்கொண்டிருப்பாய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ைத் தூற்றுவாய், அப்பொழுது காற்று அவைகளைக் கொண்டுபோய், சுழல்காற்று அவைகளைப் பறக்கடிக்கும்; நீயோ கர்த்தருக்குள்ளே களிகூர்ந்து, இஸ்ரவேலின் பரிசுத்தருக்குள்ளே மேன்மைபாராட்டிக்கொண்டிருப்பாய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றுமையும் எளிமையுமானவர்கள் தண்ணீரைத் தேடி, அது கிடையாமல், அவர்கள் நாவு தாகத்தால் வறளும்போது, கர்த்தராகிய நான் அவர்களுக்குச் செவிகொடுத்து, இஸ்ரவேலின் தேவனாகிய நான் அவர்களைக் கைவிடாதிருப்ப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றுமையும் எளிமையுமானவர்கள் தண்ணீரைத் தேடி, அது கிடையாமல், அவர்கள் நாவு தாகத்தால் வறளும்போது, கர்த்தராகிய நான் அவர்களுக்குச் செவிகொடுத்து, இஸ்ரவேலின் தேவனாகிய நான் அவர்களைக் கைவிடாதிருப்பே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யர்ந்த மேடுகளில் ஆறுகளையும், பள்ளத்தாக்குகளின் நடுவே ஊற்றுகளையும் திறந்து, வனாந்தரத்தைத் தண்ணீர்த் தடாகமும், வறண்டபூமியை நீர்க்கேணிகளுமாக்கி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யர்ந்த மேடுகளில் ஆறுகளையும், பள்ளத்தாக்குகளின் நடுவே ஊற்றுகளையும் திறந்து, வனாந்தரத்தைத் தண்ணீர்த் தடாகமும், வறண்டபூமியை நீர்க்கேணிகளுமாக்கி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னாந்தரத்திலே கேதுருமரங்களையும், சீத்திம்மரங்களையும், மிருதுச்செடிகளையும், ஒலிவமரங்களையும் நட்டு, அவாந்தரவெளியிலே தேவதாருவிருட்சங்களையும், பாய்மரவிருட்சங்களையும், புன்னைமரங்களையும் உண்டுபண்ணுவ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னாந்தரத்திலே கேதுருமரங்களையும், சீத்திம்மரங்களையும், மிருதுச்செடிகளையும், ஒலிவமரங்களையும் நட்டு, அவாந்தரவெளியிலே தேவதாருவிருட்சங்களையும், பாய்மரவிருட்சங்களையும், புன்னைமரங்களையும் உண்டுபண்ண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வடக்கேயிருந்து ஒருவனை எழும்பப்பண்ணுவேன், அவன் வருவான்; சூரியோதய திசையிலிருந்து என் நாமத்தைத் தொழுதுகொள்ளுவான்; அவன் வந்து அதிபதிகளைச் சேற்றைப்போலவும், குயவன் களிமண்ணை மிதிப்பதுபோலவும் மிதிப்ப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ுடைய கரம் அதைச்செய்தது என்றும் இஸ்ரவேலின் பரிசுத்தர் அதைப் படைத்தார் என்றும், அனைவரும் கண்டு உணர்ந்து சிந்தித்து அறி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ுடைய கரம் அதைச்செய்தது என்றும் இஸ்ரவேலின் பரிசுத்தர் அதைப் படைத்தார் என்றும், அனைவரும் கண்டு உணர்ந்து சிந்தித்து அறிவ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ங்கள் வழக்கைக் கொண்டுவாருங்கள் என்று கர்த்தர் சொல்லுகிறார்; உங்கள் பலமான நியாயங்களை வெளிப்படுத்துங்கள் என்று யாக்கோபின் ராஜா உரைக்கி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அவைகளைக் கொண்டுவந்து, சம்பவிக்கப்போகிறவைகளை நமக்குத் தெரிவிக்கட்டும்; அவைகளில் முந்தி சம்பவிப்பவன் இன்னவைகளென்று சொல்லி, நாம் நம்முடைய மனதை அவைகளின்மேல் வைக்கும்படிக்கும், பிந்தி சம்பவிப்பவைகளையும் நாம் அறியும்படிக்கும் நமக்குத் தெரிவிக்கட்டும்; வருங்காரியங்களை நமக்கு அறிவிக்கட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அவைகளைக் கொண்டுவந்து, சம்பவிக்கப்போகிறவைகளை நமக்குத் தெரிவிக்கட்டும்; அவைகளில் முந்தி சம்பவிப்பவன் இன்னவைகளென்று சொல்லி, நாம் நம்முடைய மனதை அவைகளின்மேல் வைக்கும்படிக்கும், பிந்தி சம்பவிப்பவைகளையும் நாம் அறியும்படிக்கும் நமக்குத் தெரிவிக்கட்டும்; வருங்காரியங்களை நமக்கு அறிவிக்கட்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அவைகளைக் கொண்டுவந்து, சம்பவிக்கப்போகிறவைகளை நமக்குத் தெரிவிக்கட்டும்; அவைகளில் முந்தி சம்பவிப்பவன் இன்னவைகளென்று சொல்லி, நாம் நம்முடைய மனதை அவைகளின்மேல் வைக்கும்படிக்கும், பிந்தி சம்பவிப்பவைகளையும் நாம் அறியும்படிக்கும் நமக்குத் தெரிவிக்கட்டும்; வருங்காரியங்களை நமக்கு அறிவிக்கட்ட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வரும் காரியங்களை எங்களுக்குத் தெரிவியுங்கள்; அப்பொழுது நீங்கள் தேவர்கள் என்று அறிவோம்; அல்லது நன்மையாவது தீமையாவது செய்யுங்கள்; அப்பொழுது நாங்கள் திகைத்து ஏகமாய்க் கூடி அதைப்பார்ப்போ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வரும் காரியங்களை எங்களுக்குத் தெரிவியுங்கள்; அப்பொழுது நீங்கள் தேவர்கள் என்று அறிவோம்; அல்லது நன்மையாவது தீமையாவது செய்யுங்கள்; அப்பொழுது நாங்கள் திகைத்து ஏகமாய்க் கூடி அதைப்பார்ப்ப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ம் அதை அறியும்படியாக ஆதியில் சொன்னவன் யார்? நாம் அவனை யதார்த்தவான் என்று சொல்லும்படி பூர்வகாலத்தில் அறிவித்தவன் யார்? அறிவிக்கிறவன் ஒருவனும் இல்லையே; உரைக்கிறவனும் இல்லையே; உங்கள் வார்த்தைகளைக் கேட்டிருக்கிறவனும் இல்லைய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ம் அதை அறியும்படியாக ஆதியில் சொன்னவன் யார்? நாம் அவனை யதார்த்தவான் என்று சொல்லும்படி பூர்வகாலத்தில் அறிவித்தவன் யார்? அறிவிக்கிறவன் ஒருவனும் இல்லையே; உரைக்கிறவனும் இல்லையே; உங்கள் வார்த்தைகளைக் கேட்டிருக்கிறவனும் இல்லைய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ம் அதை அறியும்படியாக ஆதியில் சொன்னவன் யார்? நாம் அவனை யதார்த்தவான் என்று சொல்லும்படி பூர்வகாலத்தில் அறிவித்தவன் யார்? அறிவிக்கிறவன் ஒருவனும் இல்லையே; உரைக்கிறவனும் இல்லையே; உங்கள் வார்த்தைகளைக் கேட்டிருக்கிறவனும் இல்லைய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ுதல் முதல், நானே, சீயோனை நோக்கி: இதோ, அவைகளைப் பாரென்று சொல்லி எருசலேமுக்கு சுவிசேஷகரைக் கொடுக்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 tid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I beheld, and there was no man; even among them, and there was no counsellor, that, when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ked of them, could answer a 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Behold, they are all vanity; their works are nothing: their molten images are wind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fu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Keep silence before me, O islands; and let the people renew their strength: let them come nea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let them speak: let us come near together to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o raised up the righteous man from the east, called him to his foot, gave the nations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nd made him rule over kings? he gave them as the dust to his sword, and as driven stubbl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ehold, all of you are of nothing, and your work of nothing: an abomination is he that choos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e pursued them, and passed safely; even by the way that he had not gone with his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o has wrought and done it, calling the generations from the beginning? I the LORD, the fir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th the last; I am h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isles saw it, and feared; the ends of the earth were afraid, drew near, and c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y helped every one his neighbour; and every one said to his brother, Be of good coura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o the carpenter encouraged the goldsmith, and he that smoothes with the hammer him that stro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anvil, saying, It is ready for the soldering: and he fastened it with nails, that it should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you, Israel, are my servant, Jacob whom I have chosen, the seed of Abraham my fri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whom I have taken from the ends of the earth, and called you from the chief men thereof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 unto you, You are my servant; I have chosen you, and not cast you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ear you not; for I am with you: be not dismayed; for I am your God: I will strengthen you; ye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help you; yea, I will uphold you with the right hand of my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hold, all they that were incensed against you shall be ashamed and confounded: they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nothing; and they that strive with you shall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ou shall seek them, and shall not find them, even them that contended with you: they that w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you shall be as nothing, and as a thing of n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I the LORD your God will hold your right hand, saying unto you, Fear not; I will help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ear not, you worm Jacob, and all of you men of Israel; I will help you, says the LORD,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deemer, the Holy On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 have raised up one from the north, and he shall come: from the rising of the sun shall he c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, I will make you a new sharp threshing instrument having teeth: you shall thres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ains, and beat them small, and shall make the hills as cha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You shall fan them, and the wind shall carry them away, and the whirlwind shall scatter the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 shall rejoice in the LORD, and shall glory in the Holy On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en the poor and needy seek water, and there is none, and their tongue fails for thirst, I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will hear them, I the God of Israel will not forsak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 will open rivers in high places, and fountains in the midst of the valleys: I will ma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 a pool of water, and the dry land springs of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 will plant in the wilderness the cedar, the shittah tree, and the myrtle, and the oil tree;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set in the desert the fir tree, and the pine, and the box tree toge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my name: and he shall come upon princes as upon mortar, and as the potter treads cl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at they may see, and know, and consider, and understand together, that the hand o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done this, and the Holy One of Israel has create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Produce your cause, says the LORD; bring forth your strong reasons, says the King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Let them bring them forth, and show us what shall happen: let them show the former things, w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be, that we may consider them, and know the latter end of them; or declare us things in or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co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Show the things that are to come hereafter, that we may know that all of you are gods: yea,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, or do evil, that we may be dismayed, and behold it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o has declared from the beginning, that we may know? and in time past, that we may say, H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? yea, there is none that shows, yea, there is none that declares, yea, there is non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s your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first shall say to Zion, Behold, behold them: and I will give to Jerusalem one that br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2026-06-10T10:09:34Z</dcterms:created>
  <dcterms:modified xsi:type="dcterms:W3CDTF">2026-06-10T10:09:34Z</dcterms:modified>
  <dc:title>ஏசாயா : 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