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என் பெலனே
உம்மில் அன்பு கூர்ந்திடுவேன்
துருகமும் நீர் கேடகம் நீர்
இரட்சண்யக் கொம்பும் அடைக்கலம்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ரணத்தின் கட்டுகள் சூழ்ந்த போதும்
துர்ச்சனப் பிரவாகம் புரண்ட போதும்
நெருக்கத்தின் மத்தியில் குரல் எழுப்ப
உருக்கமாய் வந்து உதவி செய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யை செய்பவனுக்கு நீர் தயையுள்ளவர்
உத்தமனை நீர் உயர்த்திடுவீர்
புனிதனுக்கு நீர் புனிதரன்றோ
புதிய கிருபையின் உறைவிட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ாலே ஒர் சேனைக்குள் பாய்வேன்
உம்மாலே மதிலைத் தாண்டுவேன்
சத்துருவை நான் தொடர்ந்திடுவேன்
சதா காலமும் ஜெயம் எட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ட்சண்ய கேடகம் எனக்குத் தந்தீர்
உமது கரம் என்னை உயர்த்தும்
கர்த்தரை அல்லால் தேவன் இல்லை
அவரே எந்தன் கன்ம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ெலத்தினால் என்னை இடைக்கட்டி
மான்களின் கால்களை போலாக்கி
நீதியின் சால்வையை எனக்குத் தந்து
உயர் ஸ்தலத்தில் என்னை நிறுத்து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2026-09-16T17:05:11Z</dcterms:created>
  <dcterms:modified xsi:type="dcterms:W3CDTF">2026-09-16T17:05:11Z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