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slides/slide21.xml" ContentType="application/vnd.openxmlformats-officedocument.presentationml.slide+xml"/>
  <Override PartName="/ppt/notesSlides/notesSlide21.xml" ContentType="application/vnd.openxmlformats-officedocument.presentationml.notesSlide+xml"/>
  <Override PartName="/ppt/slides/slide22.xml" ContentType="application/vnd.openxmlformats-officedocument.presentationml.slide+xml"/>
  <Override PartName="/ppt/notesSlides/notesSlide22.xml" ContentType="application/vnd.openxmlformats-officedocument.presentationml.notesSlide+xml"/>
  <Override PartName="/ppt/slides/slide23.xml" ContentType="application/vnd.openxmlformats-officedocument.presentationml.slide+xml"/>
  <Override PartName="/ppt/notesSlides/notesSlide23.xml" ContentType="application/vnd.openxmlformats-officedocument.presentationml.notesSlide+xml"/>
  <Override PartName="/ppt/slides/slide24.xml" ContentType="application/vnd.openxmlformats-officedocument.presentationml.slide+xml"/>
  <Override PartName="/ppt/notesSlides/notesSlide24.xml" ContentType="application/vnd.openxmlformats-officedocument.presentationml.notesSlide+xml"/>
  <Override PartName="/ppt/slides/slide25.xml" ContentType="application/vnd.openxmlformats-officedocument.presentationml.slide+xml"/>
  <Override PartName="/ppt/notesSlides/notesSlide25.xml" ContentType="application/vnd.openxmlformats-officedocument.presentationml.notesSlide+xml"/>
  <Override PartName="/ppt/slides/slide26.xml" ContentType="application/vnd.openxmlformats-officedocument.presentationml.slide+xml"/>
  <Override PartName="/ppt/notesSlides/notesSlide26.xml" ContentType="application/vnd.openxmlformats-officedocument.presentationml.notesSlide+xml"/>
  <Override PartName="/ppt/slides/slide27.xml" ContentType="application/vnd.openxmlformats-officedocument.presentationml.slide+xml"/>
  <Override PartName="/ppt/notesSlides/notesSlide27.xml" ContentType="application/vnd.openxmlformats-officedocument.presentationml.notesSlide+xml"/>
  <Override PartName="/ppt/slides/slide28.xml" ContentType="application/vnd.openxmlformats-officedocument.presentationml.slide+xml"/>
  <Override PartName="/ppt/notesSlides/notesSlide28.xml" ContentType="application/vnd.openxmlformats-officedocument.presentationml.notesSlide+xml"/>
  <Override PartName="/ppt/slides/slide29.xml" ContentType="application/vnd.openxmlformats-officedocument.presentationml.slide+xml"/>
  <Override PartName="/ppt/notesSlides/notesSlide29.xml" ContentType="application/vnd.openxmlformats-officedocument.presentationml.notesSlide+xml"/>
  <Override PartName="/ppt/slides/slide30.xml" ContentType="application/vnd.openxmlformats-officedocument.presentationml.slide+xml"/>
  <Override PartName="/ppt/notesSlides/notesSlide30.xml" ContentType="application/vnd.openxmlformats-officedocument.presentationml.notesSlide+xml"/>
  <Override PartName="/ppt/slides/slide31.xml" ContentType="application/vnd.openxmlformats-officedocument.presentationml.slide+xml"/>
  <Override PartName="/ppt/notesSlides/notesSlide31.xml" ContentType="application/vnd.openxmlformats-officedocument.presentationml.notesSlide+xml"/>
  <Override PartName="/ppt/slides/slide32.xml" ContentType="application/vnd.openxmlformats-officedocument.presentationml.slide+xml"/>
  <Override PartName="/ppt/notesSlides/notesSlide32.xml" ContentType="application/vnd.openxmlformats-officedocument.presentationml.notesSlide+xml"/>
  <Override PartName="/ppt/slides/slide33.xml" ContentType="application/vnd.openxmlformats-officedocument.presentationml.slide+xml"/>
  <Override PartName="/ppt/notesSlides/notesSlide33.xml" ContentType="application/vnd.openxmlformats-officedocument.presentationml.notesSlide+xml"/>
  <Override PartName="/ppt/slides/slide34.xml" ContentType="application/vnd.openxmlformats-officedocument.presentationml.slide+xml"/>
  <Override PartName="/ppt/notesSlides/notesSlide34.xml" ContentType="application/vnd.openxmlformats-officedocument.presentationml.notesSlide+xml"/>
  <Override PartName="/ppt/slides/slide35.xml" ContentType="application/vnd.openxmlformats-officedocument.presentationml.slide+xml"/>
  <Override PartName="/ppt/notesSlides/notesSlide35.xml" ContentType="application/vnd.openxmlformats-officedocument.presentationml.notesSlide+xml"/>
  <Override PartName="/ppt/slides/slide36.xml" ContentType="application/vnd.openxmlformats-officedocument.presentationml.slide+xml"/>
  <Override PartName="/ppt/notesSlides/notesSlide36.xml" ContentType="application/vnd.openxmlformats-officedocument.presentationml.notesSlide+xml"/>
  <Override PartName="/ppt/slides/slide37.xml" ContentType="application/vnd.openxmlformats-officedocument.presentationml.slide+xml"/>
  <Override PartName="/ppt/notesSlides/notesSlide37.xml" ContentType="application/vnd.openxmlformats-officedocument.presentationml.notesSlide+xml"/>
  <Override PartName="/ppt/slides/slide38.xml" ContentType="application/vnd.openxmlformats-officedocument.presentationml.slide+xml"/>
  <Override PartName="/ppt/notesSlides/notesSlide38.xml" ContentType="application/vnd.openxmlformats-officedocument.presentationml.notesSlide+xml"/>
  <Override PartName="/ppt/slides/slide39.xml" ContentType="application/vnd.openxmlformats-officedocument.presentationml.slide+xml"/>
  <Override PartName="/ppt/notesSlides/notesSlide39.xml" ContentType="application/vnd.openxmlformats-officedocument.presentationml.notesSlide+xml"/>
  <Override PartName="/ppt/slides/slide40.xml" ContentType="application/vnd.openxmlformats-officedocument.presentationml.slide+xml"/>
  <Override PartName="/ppt/notesSlides/notesSlide40.xml" ContentType="application/vnd.openxmlformats-officedocument.presentationml.notesSlide+xml"/>
  <Override PartName="/ppt/slides/slide41.xml" ContentType="application/vnd.openxmlformats-officedocument.presentationml.slide+xml"/>
  <Override PartName="/ppt/notesSlides/notesSlide41.xml" ContentType="application/vnd.openxmlformats-officedocument.presentationml.notesSlide+xml"/>
  <Override PartName="/ppt/slides/slide42.xml" ContentType="application/vnd.openxmlformats-officedocument.presentationml.slide+xml"/>
  <Override PartName="/ppt/notesSlides/notesSlide42.xml" ContentType="application/vnd.openxmlformats-officedocument.presentationml.notesSlide+xml"/>
  <Override PartName="/ppt/slides/slide43.xml" ContentType="application/vnd.openxmlformats-officedocument.presentationml.slide+xml"/>
  <Override PartName="/ppt/notesSlides/notesSlide43.xml" ContentType="application/vnd.openxmlformats-officedocument.presentationml.notesSlide+xml"/>
  <Override PartName="/ppt/slides/slide44.xml" ContentType="application/vnd.openxmlformats-officedocument.presentationml.slide+xml"/>
  <Override PartName="/ppt/notesSlides/notesSlide44.xml" ContentType="application/vnd.openxmlformats-officedocument.presentationml.notesSlide+xml"/>
  <Override PartName="/ppt/slides/slide45.xml" ContentType="application/vnd.openxmlformats-officedocument.presentationml.slide+xml"/>
  <Override PartName="/ppt/notesSlides/notesSlide45.xml" ContentType="application/vnd.openxmlformats-officedocument.presentationml.notesSlide+xml"/>
  <Override PartName="/ppt/slides/slide46.xml" ContentType="application/vnd.openxmlformats-officedocument.presentationml.slide+xml"/>
  <Override PartName="/ppt/notesSlides/notesSlide46.xml" ContentType="application/vnd.openxmlformats-officedocument.presentationml.notesSlide+xml"/>
  <Override PartName="/ppt/slides/slide47.xml" ContentType="application/vnd.openxmlformats-officedocument.presentationml.slide+xml"/>
  <Override PartName="/ppt/notesSlides/notesSlide47.xml" ContentType="application/vnd.openxmlformats-officedocument.presentationml.notesSlide+xml"/>
  <Override PartName="/ppt/slides/slide48.xml" ContentType="application/vnd.openxmlformats-officedocument.presentationml.slide+xml"/>
  <Override PartName="/ppt/notesSlides/notesSlide48.xml" ContentType="application/vnd.openxmlformats-officedocument.presentationml.notesSlide+xml"/>
  <Override PartName="/ppt/slides/slide49.xml" ContentType="application/vnd.openxmlformats-officedocument.presentationml.slide+xml"/>
  <Override PartName="/ppt/notesSlides/notesSlide49.xml" ContentType="application/vnd.openxmlformats-officedocument.presentationml.notesSlide+xml"/>
  <Override PartName="/ppt/slides/slide50.xml" ContentType="application/vnd.openxmlformats-officedocument.presentationml.slide+xml"/>
  <Override PartName="/ppt/notesSlides/notesSlide50.xml" ContentType="application/vnd.openxmlformats-officedocument.presentationml.notesSlide+xml"/>
  <Override PartName="/ppt/slides/slide51.xml" ContentType="application/vnd.openxmlformats-officedocument.presentationml.slide+xml"/>
  <Override PartName="/ppt/notesSlides/notesSlide51.xml" ContentType="application/vnd.openxmlformats-officedocument.presentationml.notesSlide+xml"/>
  <Override PartName="/ppt/slides/slide52.xml" ContentType="application/vnd.openxmlformats-officedocument.presentationml.slide+xml"/>
  <Override PartName="/ppt/notesSlides/notesSlide52.xml" ContentType="application/vnd.openxmlformats-officedocument.presentationml.notesSlide+xml"/>
  <Override PartName="/ppt/slides/slide53.xml" ContentType="application/vnd.openxmlformats-officedocument.presentationml.slide+xml"/>
  <Override PartName="/ppt/notesSlides/notesSlide53.xml" ContentType="application/vnd.openxmlformats-officedocument.presentationml.notesSlide+xml"/>
  <Override PartName="/ppt/slides/slide54.xml" ContentType="application/vnd.openxmlformats-officedocument.presentationml.slide+xml"/>
  <Override PartName="/ppt/notesSlides/notesSlide54.xml" ContentType="application/vnd.openxmlformats-officedocument.presentationml.notesSlide+xml"/>
  <Override PartName="/ppt/slides/slide55.xml" ContentType="application/vnd.openxmlformats-officedocument.presentationml.slide+xml"/>
  <Override PartName="/ppt/notesSlides/notesSlide55.xml" ContentType="application/vnd.openxmlformats-officedocument.presentationml.notesSlide+xml"/>
  <Override PartName="/ppt/slides/slide56.xml" ContentType="application/vnd.openxmlformats-officedocument.presentationml.slide+xml"/>
  <Override PartName="/ppt/notesSlides/notesSlide56.xml" ContentType="application/vnd.openxmlformats-officedocument.presentationml.notesSlide+xml"/>
  <Override PartName="/ppt/slides/slide57.xml" ContentType="application/vnd.openxmlformats-officedocument.presentationml.slide+xml"/>
  <Override PartName="/ppt/notesSlides/notesSlide57.xml" ContentType="application/vnd.openxmlformats-officedocument.presentationml.notesSlide+xml"/>
  <Override PartName="/ppt/slides/slide58.xml" ContentType="application/vnd.openxmlformats-officedocument.presentationml.slide+xml"/>
  <Override PartName="/ppt/notesSlides/notesSlide58.xml" ContentType="application/vnd.openxmlformats-officedocument.presentationml.notesSlide+xml"/>
  <Override PartName="/ppt/slides/slide59.xml" ContentType="application/vnd.openxmlformats-officedocument.presentationml.slide+xml"/>
  <Override PartName="/ppt/notesSlides/notesSlide59.xml" ContentType="application/vnd.openxmlformats-officedocument.presentationml.notesSlide+xml"/>
  <Override PartName="/ppt/slides/slide60.xml" ContentType="application/vnd.openxmlformats-officedocument.presentationml.slide+xml"/>
  <Override PartName="/ppt/notesSlides/notesSlide60.xml" ContentType="application/vnd.openxmlformats-officedocument.presentationml.notesSlide+xml"/>
  <Override PartName="/ppt/slides/slide61.xml" ContentType="application/vnd.openxmlformats-officedocument.presentationml.slide+xml"/>
  <Override PartName="/ppt/notesSlides/notesSlide61.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 id="308" r:id="rId55"/>
    <p:sldId id="309" r:id="rId56"/>
    <p:sldId id="310" r:id="rId57"/>
    <p:sldId id="311" r:id="rId58"/>
    <p:sldId id="312" r:id="rId59"/>
    <p:sldId id="313" r:id="rId60"/>
    <p:sldId id="314" r:id="rId61"/>
    <p:sldId id="315" r:id="rId62"/>
    <p:sldId id="316" r:id="rId63"/>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slide" Target="slides/slide35.xml"/>
  <Relationship Id="rId38" Type="http://schemas.openxmlformats.org/officeDocument/2006/relationships/slide" Target="slides/slide36.xml"/>
  <Relationship Id="rId39" Type="http://schemas.openxmlformats.org/officeDocument/2006/relationships/slide" Target="slides/slide37.xml"/>
  <Relationship Id="rId40" Type="http://schemas.openxmlformats.org/officeDocument/2006/relationships/slide" Target="slides/slide38.xml"/>
  <Relationship Id="rId41" Type="http://schemas.openxmlformats.org/officeDocument/2006/relationships/slide" Target="slides/slide39.xml"/>
  <Relationship Id="rId42" Type="http://schemas.openxmlformats.org/officeDocument/2006/relationships/slide" Target="slides/slide40.xml"/>
  <Relationship Id="rId43" Type="http://schemas.openxmlformats.org/officeDocument/2006/relationships/slide" Target="slides/slide41.xml"/>
  <Relationship Id="rId44" Type="http://schemas.openxmlformats.org/officeDocument/2006/relationships/slide" Target="slides/slide42.xml"/>
  <Relationship Id="rId45" Type="http://schemas.openxmlformats.org/officeDocument/2006/relationships/slide" Target="slides/slide43.xml"/>
  <Relationship Id="rId46" Type="http://schemas.openxmlformats.org/officeDocument/2006/relationships/slide" Target="slides/slide44.xml"/>
  <Relationship Id="rId47" Type="http://schemas.openxmlformats.org/officeDocument/2006/relationships/slide" Target="slides/slide45.xml"/>
  <Relationship Id="rId48" Type="http://schemas.openxmlformats.org/officeDocument/2006/relationships/slide" Target="slides/slide46.xml"/>
  <Relationship Id="rId49" Type="http://schemas.openxmlformats.org/officeDocument/2006/relationships/slide" Target="slides/slide47.xml"/>
  <Relationship Id="rId50" Type="http://schemas.openxmlformats.org/officeDocument/2006/relationships/slide" Target="slides/slide48.xml"/>
  <Relationship Id="rId51" Type="http://schemas.openxmlformats.org/officeDocument/2006/relationships/slide" Target="slides/slide49.xml"/>
  <Relationship Id="rId52" Type="http://schemas.openxmlformats.org/officeDocument/2006/relationships/slide" Target="slides/slide50.xml"/>
  <Relationship Id="rId53" Type="http://schemas.openxmlformats.org/officeDocument/2006/relationships/slide" Target="slides/slide51.xml"/>
  <Relationship Id="rId54" Type="http://schemas.openxmlformats.org/officeDocument/2006/relationships/slide" Target="slides/slide52.xml"/>
  <Relationship Id="rId55" Type="http://schemas.openxmlformats.org/officeDocument/2006/relationships/slide" Target="slides/slide53.xml"/>
  <Relationship Id="rId56" Type="http://schemas.openxmlformats.org/officeDocument/2006/relationships/slide" Target="slides/slide54.xml"/>
  <Relationship Id="rId57" Type="http://schemas.openxmlformats.org/officeDocument/2006/relationships/slide" Target="slides/slide55.xml"/>
  <Relationship Id="rId58" Type="http://schemas.openxmlformats.org/officeDocument/2006/relationships/slide" Target="slides/slide56.xml"/>
  <Relationship Id="rId59" Type="http://schemas.openxmlformats.org/officeDocument/2006/relationships/slide" Target="slides/slide57.xml"/>
  <Relationship Id="rId60" Type="http://schemas.openxmlformats.org/officeDocument/2006/relationships/slide" Target="slides/slide58.xml"/>
  <Relationship Id="rId61" Type="http://schemas.openxmlformats.org/officeDocument/2006/relationships/slide" Target="slides/slide59.xml"/>
  <Relationship Id="rId62" Type="http://schemas.openxmlformats.org/officeDocument/2006/relationships/slide" Target="slides/slide60.xml"/>
  <Relationship Id="rId63" Type="http://schemas.openxmlformats.org/officeDocument/2006/relationships/slide" Target="slides/slide61.xml"/>
  <Relationship Id="rId64" Type="http://schemas.openxmlformats.org/officeDocument/2006/relationships/presProps" Target="presProps.xml"/>
  <Relationship Id="rId65" Type="http://schemas.openxmlformats.org/officeDocument/2006/relationships/viewProps" Target="viewProps.xml"/>
  <Relationship Id="rId66" Type="http://schemas.openxmlformats.org/officeDocument/2006/relationships/tableStyles" Target="tableStyles.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And when he comes home, he calls together his friends and neighbours, saying unto them, Rejoice with me; for I have found my sheep which was lost.]]></a:t>
            </a: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I say unto you, that likewise joy shall be in heaven over one sinner that repents, more than over ninety and nine just persons, which need no repentance.]]></a:t>
            </a: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I say unto you, that likewise joy shall be in heaven over one sinner that repents, more than over ninety and nine just persons, which need no repentance.]]></a:t>
            </a: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I say unto you, that likewise joy shall be in heaven over one sinner that repents, more than over ninety and nine just persons, which need no repentance.]]></a:t>
            </a: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Either what woman having ten pieces of silver, if she lose one piece, does not light a candle, and sweep the house, and seek diligently till she find it?]]></a:t>
            </a: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Either what woman having ten pieces of silver, if she lose one piece, does not light a candle, and sweep the house, and seek diligently till she find it?]]></a:t>
            </a: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Either what woman having ten pieces of silver, if she lose one piece, does not light a candle, and sweep the house, and seek diligently till she find it?]]></a:t>
            </a: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And when she has found it, she calls her friends and her neighbours together, saying, Rejoice with me; for I have found the piece which I had lost.]]></a:t>
            </a: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And when she has found it, she calls her friends and her neighbours together, saying, Rejoice with me; for I have found the piece which I had lost.]]></a:t>
            </a: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Likewise, I say unto you, there is joy in the presence of the angels of God over one sinner that repents.]]></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Then drew near unto him all the publicans and sinners in order to hear him.]]></a:t>
            </a: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Likewise, I say unto you, there is joy in the presence of the angels of God over one sinner that repents.]]></a:t>
            </a: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And he said, A certain man had two sons:]]></a:t>
            </a: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And the younger of them said to his father, Father, give me the portion of goods that falls to me. And he divided unto them his living.]]></a:t>
            </a: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And the younger of them said to his father, Father, give me the portion of goods that falls to me. And he divided unto them his living.]]></a:t>
            </a: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And not many days after the younger son gathered all together, and took his journey into a far country, and there wasted his substance with riotous living.]]></a:t>
            </a: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And not many days after the younger son gathered all together, and took his journey into a far country, and there wasted his substance with riotous living.]]></a:t>
            </a: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And when he had spent all, there arose a mighty famine in that land; and he began to be in lack.]]></a:t>
            </a: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And when he had spent all, there arose a mighty famine in that land; and he began to be in lack.]]></a:t>
            </a: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And he went and joined himself to a citizen of that country; and he sent him into his fields to feed swine.]]></a:t>
            </a: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And he went and joined himself to a citizen of that country; and he sent him into his fields to feed swine.]]></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And the Pharisees and scribes murmured, saying, This man receives sinners, and eats with them.]]></a:t>
            </a: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And he would fain have filled his belly with the husks that the swine did eat: and no man gave unto him.]]></a:t>
            </a: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And he would fain have filled his belly with the husks that the swine did eat: and no man gave unto him.]]></a:t>
            </a: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And when he came to himself, he said, How many hired servants of my father's have bread enough and to spare, and I perish with hunger!]]></a:t>
            </a:r>
          </a:p>
        </p:txBody>
      </p:sp>
    </p:spTree>
  </p:cSld>
</p:notes>
</file>

<file path=ppt/notesSlides/notesSlide3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And when he came to himself, he said, How many hired servants of my father's have bread enough and to spare, and I perish with hunger!]]></a:t>
            </a:r>
          </a:p>
        </p:txBody>
      </p:sp>
    </p:spTree>
  </p:cSld>
</p:notes>
</file>

<file path=ppt/notesSlides/notesSlide3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I will arise and go to my father, and will say unto him, Father, I have sinned against heaven, and before you,]]></a:t>
            </a:r>
          </a:p>
        </p:txBody>
      </p:sp>
    </p:spTree>
  </p:cSld>
</p:notes>
</file>

<file path=ppt/notesSlides/notesSlide3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I will arise and go to my father, and will say unto him, Father, I have sinned against heaven, and before you,]]></a:t>
            </a:r>
          </a:p>
        </p:txBody>
      </p:sp>
    </p:spTree>
  </p:cSld>
</p:notes>
</file>

<file path=ppt/notesSlides/notesSlide3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And am no more worthy to be called your son: make me as one of your hired servants.]]></a:t>
            </a:r>
          </a:p>
        </p:txBody>
      </p:sp>
    </p:spTree>
  </p:cSld>
</p:notes>
</file>

<file path=ppt/notesSlides/notesSlide3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And am no more worthy to be called your son: make me as one of your hired servants.]]></a:t>
            </a:r>
          </a:p>
        </p:txBody>
      </p:sp>
    </p:spTree>
  </p:cSld>
</p:notes>
</file>

<file path=ppt/notesSlides/notesSlide3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And he arose, and came to his father. But when he was yet a great way off, his father saw him, and had compassion, and ran, and fell on his neck, and kissed him.]]></a:t>
            </a:r>
          </a:p>
        </p:txBody>
      </p:sp>
    </p:spTree>
  </p:cSld>
</p:notes>
</file>

<file path=ppt/notesSlides/notesSlide3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And he arose, and came to his father. But when he was yet a great way off, his father saw him, and had compassion, and ran, and fell on his neck, and kissed him.]]></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And the Pharisees and scribes murmured, saying, This man receives sinners, and eats with them.]]></a:t>
            </a:r>
          </a:p>
        </p:txBody>
      </p:sp>
    </p:spTree>
  </p:cSld>
</p:notes>
</file>

<file path=ppt/notesSlides/notesSlide4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And the son said unto him, Father, I have sinned against heaven, and in your sight, and am no more worthy to be called your son.]]></a:t>
            </a:r>
          </a:p>
        </p:txBody>
      </p:sp>
    </p:spTree>
  </p:cSld>
</p:notes>
</file>

<file path=ppt/notesSlides/notesSlide4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And the son said unto him, Father, I have sinned against heaven, and in your sight, and am no more worthy to be called your son.]]></a:t>
            </a:r>
          </a:p>
        </p:txBody>
      </p:sp>
    </p:spTree>
  </p:cSld>
</p:notes>
</file>

<file path=ppt/notesSlides/notesSlide4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But the father said to his servants, Bring forth the best robe, and put it on him; and put a ring on his hand, and shoes on his feet:]]></a:t>
            </a:r>
          </a:p>
        </p:txBody>
      </p:sp>
    </p:spTree>
  </p:cSld>
</p:notes>
</file>

<file path=ppt/notesSlides/notesSlide4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But the father said to his servants, Bring forth the best robe, and put it on him; and put a ring on his hand, and shoes on his feet:]]></a:t>
            </a:r>
          </a:p>
        </p:txBody>
      </p:sp>
    </p:spTree>
  </p:cSld>
</p:notes>
</file>

<file path=ppt/notesSlides/notesSlide4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And bring here the fatted calf, and kill it; and let us eat, and be merry:]]></a:t>
            </a:r>
          </a:p>
        </p:txBody>
      </p:sp>
    </p:spTree>
  </p:cSld>
</p:notes>
</file>

<file path=ppt/notesSlides/notesSlide4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For this my son was dead, and is alive again; he was lost, and is found. And they began to be merry.]]></a:t>
            </a:r>
          </a:p>
        </p:txBody>
      </p:sp>
    </p:spTree>
  </p:cSld>
</p:notes>
</file>

<file path=ppt/notesSlides/notesSlide4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For this my son was dead, and is alive again; he was lost, and is found. And they began to be merry.]]></a:t>
            </a:r>
          </a:p>
        </p:txBody>
      </p:sp>
    </p:spTree>
  </p:cSld>
</p:notes>
</file>

<file path=ppt/notesSlides/notesSlide4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Now his elder son was in the field: and as he came and drew nigh to the house, he heard music and dancing.]]></a:t>
            </a:r>
          </a:p>
        </p:txBody>
      </p:sp>
    </p:spTree>
  </p:cSld>
</p:notes>
</file>

<file path=ppt/notesSlides/notesSlide4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Now his elder son was in the field: and as he came and drew nigh to the house, he heard music and dancing.]]></a:t>
            </a:r>
          </a:p>
        </p:txBody>
      </p:sp>
    </p:spTree>
  </p:cSld>
</p:notes>
</file>

<file path=ppt/notesSlides/notesSlide4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And he called one of the servants, and asked what these things meant.]]></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And he spoke this parable unto them, saying,]]></a:t>
            </a:r>
          </a:p>
        </p:txBody>
      </p:sp>
    </p:spTree>
  </p:cSld>
</p:notes>
</file>

<file path=ppt/notesSlides/notesSlide5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And he said unto him, Your brother has come; and your father has killed the fatted calf, because he has received him safe and sound.]]></a:t>
            </a:r>
          </a:p>
        </p:txBody>
      </p:sp>
    </p:spTree>
  </p:cSld>
</p:notes>
</file>

<file path=ppt/notesSlides/notesSlide5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And he said unto him, Your brother has come; and your father has killed the fatted calf, because he has received him safe and sound.]]></a:t>
            </a:r>
          </a:p>
        </p:txBody>
      </p:sp>
    </p:spTree>
  </p:cSld>
</p:notes>
</file>

<file path=ppt/notesSlides/notesSlide5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8. And he was angry, and would not go in: therefore came his father out, and implored him.]]></a:t>
            </a:r>
          </a:p>
        </p:txBody>
      </p:sp>
    </p:spTree>
  </p:cSld>
</p:notes>
</file>

<file path=ppt/notesSlides/notesSlide5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8. And he was angry, and would not go in: therefore came his father out, and implored him.]]></a:t>
            </a:r>
          </a:p>
        </p:txBody>
      </p:sp>
    </p:spTree>
  </p:cSld>
</p:notes>
</file>

<file path=ppt/notesSlides/notesSlide5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9. And he answering said to his father, Lo, these many years do I serve you, neither transgressed I at any time your commandment: and yet you never gave me a kid, that I might make merry with my friends:]]></a:t>
            </a:r>
          </a:p>
        </p:txBody>
      </p:sp>
    </p:spTree>
  </p:cSld>
</p:notes>
</file>

<file path=ppt/notesSlides/notesSlide5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9. And he answering said to his father, Lo, these many years do I serve you, neither transgressed I at any time your commandment: and yet you never gave me a kid, that I might make merry with my friends:]]></a:t>
            </a:r>
          </a:p>
        </p:txBody>
      </p:sp>
    </p:spTree>
  </p:cSld>
</p:notes>
</file>

<file path=ppt/notesSlides/notesSlide5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9. And he answering said to his father, Lo, these many years do I serve you, neither transgressed I at any time your commandment: and yet you never gave me a kid, that I might make merry with my friends:]]></a:t>
            </a:r>
          </a:p>
        </p:txBody>
      </p:sp>
    </p:spTree>
  </p:cSld>
</p:notes>
</file>

<file path=ppt/notesSlides/notesSlide5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0. But as soon as this your son was come, which has devoured your living with harlots, you have killed for him the fatted calf.]]></a:t>
            </a:r>
          </a:p>
        </p:txBody>
      </p:sp>
    </p:spTree>
  </p:cSld>
</p:notes>
</file>

<file path=ppt/notesSlides/notesSlide5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0. But as soon as this your son was come, which has devoured your living with harlots, you have killed for him the fatted calf.]]></a:t>
            </a:r>
          </a:p>
        </p:txBody>
      </p:sp>
    </p:spTree>
  </p:cSld>
</p:notes>
</file>

<file path=ppt/notesSlides/notesSlide5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1. And he said unto him, Son, you are ever with me, and all that I have is yours.]]></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What man of you, having an hundred sheep, if he lose one of them, does not leave the ninety and nine in the wilderness, and go after that which is lost, until he find it?]]></a:t>
            </a:r>
          </a:p>
        </p:txBody>
      </p:sp>
    </p:spTree>
  </p:cSld>
</p:notes>
</file>

<file path=ppt/notesSlides/notesSlide6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2. It was meet that we should make merry, and be glad: for this your brother was dead, and is alive again; and was lost, and is found.]]></a:t>
            </a:r>
          </a:p>
        </p:txBody>
      </p:sp>
    </p:spTree>
  </p:cSld>
</p:notes>
</file>

<file path=ppt/notesSlides/notesSlide6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2. It was meet that we should make merry, and be glad: for this your brother was dead, and is alive again; and was lost, and is found.]]></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What man of you, having an hundred sheep, if he lose one of them, does not leave the ninety and nine in the wilderness, and go after that which is lost, until he find it?]]></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And when he has found it, he lays it on his shoulders, rejoicing.]]></a:t>
            </a: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And when he comes home, he calls together his friends and neighbours, saying unto them, Rejoice with me; for I have found my sheep which was lost.]]></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950638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5.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6.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7.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8.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9.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0.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2.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3.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4.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5.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6.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7.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8.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9.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0.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1.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2.xml"/>
</Relationships>

</file>

<file path=ppt/slides/_rels/slide3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3.xml"/>
</Relationships>

</file>

<file path=ppt/slides/_rels/slide3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4.xml"/>
</Relationships>

</file>

<file path=ppt/slides/_rels/slide3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5.xml"/>
</Relationships>

</file>

<file path=ppt/slides/_rels/slide3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6.xml"/>
</Relationships>

</file>

<file path=ppt/slides/_rels/slide3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7.xml"/>
</Relationships>

</file>

<file path=ppt/slides/_rels/slide3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8.xml"/>
</Relationships>

</file>

<file path=ppt/slides/_rels/slide3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9.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4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0.xml"/>
</Relationships>

</file>

<file path=ppt/slides/_rels/slide4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1.xml"/>
</Relationships>

</file>

<file path=ppt/slides/_rels/slide4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2.xml"/>
</Relationships>

</file>

<file path=ppt/slides/_rels/slide4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3.xml"/>
</Relationships>

</file>

<file path=ppt/slides/_rels/slide4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4.xml"/>
</Relationships>

</file>

<file path=ppt/slides/_rels/slide4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5.xml"/>
</Relationships>

</file>

<file path=ppt/slides/_rels/slide4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6.xml"/>
</Relationships>

</file>

<file path=ppt/slides/_rels/slide4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7.xml"/>
</Relationships>

</file>

<file path=ppt/slides/_rels/slide4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8.xml"/>
</Relationships>

</file>

<file path=ppt/slides/_rels/slide4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9.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5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0.xml"/>
</Relationships>

</file>

<file path=ppt/slides/_rels/slide5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1.xml"/>
</Relationships>

</file>

<file path=ppt/slides/_rels/slide5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2.xml"/>
</Relationships>

</file>

<file path=ppt/slides/_rels/slide5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3.xml"/>
</Relationships>

</file>

<file path=ppt/slides/_rels/slide5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4.xml"/>
</Relationships>

</file>

<file path=ppt/slides/_rels/slide5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5.xml"/>
</Relationships>

</file>

<file path=ppt/slides/_rels/slide5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6.xml"/>
</Relationships>

</file>

<file path=ppt/slides/_rels/slide5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7.xml"/>
</Relationships>

</file>

<file path=ppt/slides/_rels/slide5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8.xml"/>
</Relationships>

</file>

<file path=ppt/slides/_rels/slide5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9.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6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0.xml"/>
</Relationships>

</file>

<file path=ppt/slides/_rels/slide6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000000">
                    <a:alpha val="100000"/>
                  </a:srgbClr>
                </a:solidFill>
                <a:latin typeface="Roboto"/>
              </a:rPr>
              <a:t><![CDATA[லூக்கா : 15]]></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ண்டுபிடித்தேன், என்னோடுகூட சந்தோஷப்படுங்கள் என்பான் அல்லவா?]]></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5]]></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7. அதுபோல, மனந்திரும்ப அவசியமில்லாத தொண்ணூற்றொன்பது நீதிமான்களைக்குறித்துச் சந்தோஷம் உண்டாகிறதைப்]]></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5]]></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ர்க்கிலும் மனந்திரும்புகிற ஒரே பாவியினிமித்தம் பரலோகத்தில் மிகுந்த சந்தோஷம் உண்டாயிருக்கும் என்று]]></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5]]></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உங்களுக்குச் சொல்லுகி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5]]></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8. அன்றியும், ஒரு ஸ்திரீ பத்து வெள்ளிக்காசை உடையவளாயிருந்து, அதில் ஒரு வெள்ளிக்காசு காணாமற்போனா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5]]></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ளக்கைக் கொளுத்தி, வீட்டைப் பெருக்கி, அதைக் கண்டுபிடிக்கிறவரைக்கும் ஜாக்கிரதையாய்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டாமலிருப்பா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5]]></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9. கண்டுபிடித்தபின்பு, தன் சிநேகிதிகளையும் அயல்வீட்டுக்காரிகளையும் கூட வரவழைத்து: காணாமற்போ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5]]></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ள்ளிக்காசைக் கண்டுபிடித்தேன், என்னோடுகூட சந்தோஷப்படுங்கள் என்பாள் அல்லவா?]]></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5]]></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0. அதுபோல மனந்திரும்புகிற ஒரே பாவியினிமித்தம் தேவனுடைய தூதர்களுக்கு முன்பாகச்]]></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5]]></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 சகல ஆயக்காரரும் பாவிகளும் அவருடைய வசனங்களைக் கேட்கும்படி அவரிடத்தில் வந்து சேர்ந்தா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5]]></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ந்தோஷமுண்டாயிருக்கிறது என்று உங்களுக்குச் சொல்லுகிறேன் என்றா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5]]></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1. பின்னும் அவர் சொன்னது: ஒரு மனுஷக்கு இரண்டு குமாரர் இருந்தா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5]]></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2. அவர்களில் இளையவன் தன் தகப்பனை நோக்கி: தகப்பனே, ஆஸ்தியில் எனக்கு வரும் பங்கை எனக்குத் தரவேண்டு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5]]></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ன்றான். அந்தப்படி அவன் அவர்களுக்குத் தன் ஆஸ்தியைப் பங்கிட்டுக்கொடுத்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5]]></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3. சில நாளைக்குப்பின்பு, இளையமகன் எல்லாவற்றையும் சேர்த்துக்கொண்டு, தூர தேசத்துக்குப்]]></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5]]></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றப்பட்டுப்போய், அங்கே துன்மார்க்கமாய் ஜீவனம்பண்ணி, தன் ஆஸ்தியை அழித்துப்போட்டா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5]]></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4. எல்லாவற்றையும் அவன் செலவழித்தபின்பு, அந்த தேசத்திலே கொடிய பஞ்சமுண்டாயிற்று. அப்பொழுது அவ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5]]></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றைவுபடத்தொடங்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5]]></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5. அந்த தேசத்துக் குடிகளில் ஒருவனிடத்தில் போய் ஒட்டிக்கொண்டான். அந்தக் குடியானவன் அவனைத் 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5]]></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யல்களில் பன்றிகளை மேய்க்கும்படி அனுப்பி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5]]></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 அப்பொழுது பரிசேயரும் வேதபாரகரும் முறுமுறுத்து: இவர் பாவிகளை ஏற்றுக்கொண்டு அவர்களோ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5]]></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6. அப்பொழுது பன்றிகள் தின்கிற தவிட்டினாலே தன் வயிற்றை நிரப்ப ஆசையாயிருந்தான், ஒருவனும் அ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5]]></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வனுக்குக் கொடுக்கவில்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5]]></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7. அவனுக்குப் புத்தி தெளிந்தபோது, அவன்: என் தகப்பனுடைய கூலிக்காரர் எத்தனையோ பேருக்குப் பூர்த்தியா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5]]></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ப்பாடு இருக்கிறது, நானோ பசியினால் சாகி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5]]></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8. நான் எழுந்து, என் தகப்பனிடத்திற்குப் போய்: தகப்பனே, பரத்துக்கு விரோதமாகவும் உமக்கு முன்பாகவு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5]]></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வஞ்செய்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5]]></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9. இனிமேல் உம்முடைய குமாரன் என்று சொல்லப்படுவதற்கு நான் பாத்திரனல்ல, உம்முடைய கூலிக்காரரில் ஒருவனா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5]]></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ன்னை வைத்துக்கொள்ளும் என்பேன் என்று சொல்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5]]></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0. எழுந்து புறப்பட்டு, தன் தகப்பனிடத்தில் வந்தான். அவன் தூரத்தில் வரும்போதே, அவனுடைய தகப்பன் அவனை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5]]></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ண்டு, மனதுருகி, ஓடி, அவன் கழுத்தைக் கட்டிக்கொண்டு, அவனை முத்தஞ்செய்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5]]></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ப்பிடுகிறார் என்றா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5]]></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1. குமாரன் தகப்பனை நோக்கி: தகப்பனே, பரத்துக்கு விரோதமாகவும், உமக்கு முன்பாகவும் பாவஞ்செய்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5]]></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இனிமேல் உம்முடைய குமாரன் என்று சொல்லப்படுவதற்கு நான் பாத்திரன் அல்ல என்று சொன்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5]]></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2. அப்பொழுது தகப்பன் தன் ஊழியக்காரரை நோக்கி: நீங்கள் உயர்ந்த வஸ்திரத்தைக் கொண்டுவந்து, இவனுக்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5]]></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உடுத்தி, இவன் கைக்கு மோதிரத்தையும் கால்களுக்குப் பாதரட்சைகளையும் போடுங்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5]]></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3. கொழுத்த கன்றைக் கொண்டுவந்து அடியுங்கள். நாம் புசித்து, சந்தோஷமாயிருப்போ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5]]></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4. என் குமாரனாகிய இவன் மரித்தான், திரும்பவும் உயிர்த்தான்; காணாமற்போனான், திரும்பவும் காணப்பட்டா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5]]></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ன்றான். அப்படியே அவர்கள் சந்தோஷப்படத் தொடங்கினா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5]]></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5. அவனுடைய மூத்தகுமாரன் வயலிலிருந்தான். அவன் திரும்பி வீட்டுக்குச் சமீபமாய் வருகிறபோது, கீ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5]]></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த்தியத்தையும், நடனக்களிப்பையும் கேட்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5]]></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6. ஊழியக்காரரில் ஒருவனை அழைத்து: இதென்ன என்று விசாரித்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5]]></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 அவர்களுக்கு அவர் சொன்ன உவமையாவ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5]]></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7. அதற்கு அவன்: உம்முடைய சகோதரன் வந்தார், அவர் மறுபடியும் சுகத்துடனே உம்முடைய தகப்பனிடத்தில் வந்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5]]></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ர்ந்தபடியினாலே அவருக்காகக் கொழுத்த கன்றை அடிப்பித்தார் என்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5]]></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8. அப்பொழுது அவன் கோபமடைந்து, உள்ளே போக மனதில்லாதிருந்தான். தகப்பனோ வெளியே வந்து, அவ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5]]></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ருந்தியழைத்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5]]></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9. அவன் தகப்பனுக்குப் பிரதியுத்தரமாக: இதோ, இத்தனை வருஷகாலமாய் நான் உமக்கு ஊழியஞ்செய்து, ஒருக்காலு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5]]></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உம்முடைய கற்பனையை மீறாதிருந்தும், என் சிநேகிதரோடே நான் சந்தோஷமாயிருக்கும்படி நீர் ஒருக்காலும் எனக்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5]]></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ஒரு ஆட்டுக்குட்டியையாவது கொடுக்கவில்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5]]></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0. வேசிகளிடத்தில் உம்முடைய ஆஸ்தியை அழித்துப்போட்ட உம்முடைய குமாரனாகிய இவன் வந்தவுடனே கொழுத்த கன்றை]]></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5]]></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இவனுக்காக அடிப்பித்தீரே என்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5]]></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1. அதற்குத் தகப்பன்: மகனே, நீ எப்போதும் என்னோடிருக்கிறாய், எனக்குள்ளதெல்லாம் உன்னுடையதாயிருக்கிற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 உங்களில் ஒரு மனுஷன் நூறு ஆடுகளை உடையவனாயிருந்து, அவைககளில் ஒன்று காணாமற்போனால், தொண்ணூற்றொன்ப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5]]></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2. உன் சகோதரனாகிய இவனோ மரித்தான், திரும்பவும் உயிர்த்தான்; காணாமற்போனான், திரும்பவும் காணப்பட்டா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5]]></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ஆனபடியினாலே, நாம் சந்தோஷப்பட்டு மகிழ்ச்சியாயிருக்க வேண்டுமே என்று சொன்னான் என்றா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5]]></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ஆடுகளையும் வனாந்தரத்திலே விட்டு, காணாமற்போன ஆட்டைக் கண்டுபிடிக்குமளவும் தேடித்திரியா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5]]></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 கண்டுபிடித்தபின்பு, அவன் சந்தோஷத்தோடே அதைத் தன் தோள்களின் மேல் போட்டுக்கொண்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5]]></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 வீட்டுக்கு வந்து, சிநேகிதரையும் அயலகத்தாரையும் கூட வரவழைத்து: காணாமற்போன என் ஆட்டை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க்கா : 15]]></a:t>
            </a:r>
          </a:p>
        </p:txBody>
      </p:sp>
    </p:spTree>
  </p:cSld>
  <p:clrMapOvr>
    <a:masterClrMapping/>
  </p:clrMapOvr>
</p:sld>
</file>

<file path=ppt/theme/theme1.xml><?xml version="1.0" encoding="utf-8"?>
<a:theme xmlns:a="http://schemas.openxmlformats.org/drawingml/2006/main" name="Theme92">
  <a:themeElements>
    <a:clrScheme name="Theme9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61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2026-06-03T12:35:15Z</dcterms:created>
  <dcterms:modified xsi:type="dcterms:W3CDTF">2026-06-03T12:35:15Z</dcterms:modified>
  <dc:title>லூக்கா : 15</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