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ீட்டுக்கு வந்து, சிநேகிதரையும் அயலகத்தாரையும் கூட வரவழைத்து: காணாமற்போன என் ஆட்டைக் கண்டுபிடித்தேன், என்னோடுகூட சந்தோஷப்படுங்கள் என்பான் அல்லவா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ண்டுபிடித்தபின்பு, தன் சிநேகிதிகளையும் அயல்வீட்டுக்காரிகளையும் கூட வரவழைத்து: காணாமற்போன வெள்ளிக்காசைக் கண்டுபிடித்தேன், என்னோடுகூட சந்தோஷப்படுங்கள் என்பாள் அல்லவா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ண்டுபிடித்தபின்பு, தன் சிநேகிதிகளையும் அயல்வீட்டுக்காரிகளையும் கூட வரவழைத்து: காணாமற்போன வெள்ளிக்காசைக் கண்டுபிடித்தேன், என்னோடுகூட சந்தோஷப்படுங்கள் என்பாள் அல்லவ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போல மனந்திரும்புகிற ஒரே பாவியினிமித்தம் தேவனுடைய தூதர்களுக்கு முன்பாகச் சந்தோஷமுண்டாயிருக்கிறது என்று உங்களுக்குச் சொல்லு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அவர் சொன்னது: ஒரு மனுஷக்கு இரண்டு குமாரர் இ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ல ஆயக்காரரும் பாவிகளும் அவருடைய வசனங்களைக் கேட்கும்படி அவரிடத்தில் வந்து சேர்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இளையவன் தன் தகப்பனை நோக்கி: தகப்பனே, ஆஸ்தியில் எனக்கு வரும் பங்கை எனக்குத் தரவேண்டும் என்றான். அந்தப்படி அவன் அவர்களுக்குத் தன் ஆஸ்தியைப் பங்கிட்டுக்கொடு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இளையவன் தன் தகப்பனை நோக்கி: தகப்பனே, ஆஸ்தியில் எனக்கு வரும் பங்கை எனக்குத் தரவேண்டும் என்றான். அந்தப்படி அவன் அவர்களுக்குத் தன் ஆஸ்தியைப் பங்கிட்டுக்கொடு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 நாளைக்குப்பின்பு, இளையமகன் எல்லாவற்றையும் சேர்த்துக்கொண்டு, தூர தேசத்துக்குப் புறப்பட்டுப்போய், அங்கே துன்மார்க்கமாய் ஜீவனம்பண்ணி, தன் ஆஸ்தியை அழித்துப்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 நாளைக்குப்பின்பு, இளையமகன் எல்லாவற்றையும் சேர்த்துக்கொண்டு, தூர தேசத்துக்குப் புறப்பட்டுப்போய், அங்கே துன்மார்க்கமாய் ஜீவனம்பண்ணி, தன் ஆஸ்தியை அழித்துப்போ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அவன் செலவழித்தபின்பு, அந்த தேசத்திலே கொடிய பஞ்சமுண்டாயிற்று. அப்பொழுது அவன் குறைவுபடத்தொடங்க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தேசத்துக் குடிகளில் ஒருவனிடத்தில் போய் ஒட்டிக்கொண்டான். அந்தக் குடியானவன் அவனைத் தன் வயல்களில் பன்றிகளை மேய்க்கும்படி அனுப்ப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தேசத்துக் குடிகளில் ஒருவனிடத்தில் போய் ஒட்டிக்கொண்டான். அந்தக் குடியானவன் அவனைத் தன் வயல்களில் பன்றிகளை மேய்க்கும்படி அனுப்ப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ன்றிகள் தின்கிற தவிட்டினாலே தன் வயிற்றை நிரப்ப ஆசையாயிருந்தான், ஒருவனும் அதை அவனுக்குக் கொடு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ுத்தி தெளிந்தபோது, அவன்: என் தகப்பனுடைய கூலிக்காரர் எத்தனையோ பேருக்குப் பூர்த்தியான சாப்பாடு இருக்கிறது, நானோ பசியினால் சா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ுத்தி தெளிந்தபோது, அவன்: என் தகப்பனுடைய கூலிக்காரர் எத்தனையோ பேருக்குப் பூர்த்தியான சாப்பாடு இருக்கிறது, நானோ பசியினால் சா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ரிசேயரும் வேதபாரகரும் முறுமுறுத்து: இவர் பாவிகளை ஏற்றுக்கொண்டு அவர்களோடே சாப்பிடுகிற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ழுந்து, என் தகப்பனிடத்திற்குப் போய்: தகப்பனே, பரத்துக்கு விரோதமாகவும் உமக்கு முன்பாகவும் பாவஞ்செய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ழுந்து, என் தகப்பனிடத்திற்குப் போய்: தகப்பனே, பரத்துக்கு விரோதமாகவும் உமக்கு முன்பாகவும் பாவஞ்செய்த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மேல் உம்முடைய குமாரன் என்று சொல்லப்படுவதற்கு நான் பாத்திரனல்ல, உம்முடைய கூலிக்காரரில் ஒருவனாக என்னை வைத்துக்கொள்ளும் என்பேன் என்று சொல்லி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மேல் உம்முடைய குமாரன் என்று சொல்லப்படுவதற்கு நான் பாத்திரனல்ல, உம்முடைய கூலிக்காரரில் ஒருவனாக என்னை வைத்துக்கொள்ளும் என்பேன் என்று சொல்லி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மாரன் தகப்பனை நோக்கி: தகப்பனே, பரத்துக்கு விரோதமாகவும், உமக்கு முன்பாகவும் பாவஞ்செய்தேன், இனிமேல் உம்முடைய குமாரன் என்று சொல்லப்படுவதற்கு நான் பாத்திரன் அல்ல என்று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மாரன் தகப்பனை நோக்கி: தகப்பனே, பரத்துக்கு விரோதமாகவும், உமக்கு முன்பாகவும் பாவஞ்செய்தேன், இனிமேல் உம்முடைய குமாரன் என்று சொல்லப்படுவதற்கு நான் பாத்திரன் அல்ல என்று 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கப்பன் தன் ஊழியக்காரரை நோக்கி: நீங்கள் உயர்ந்த வஸ்திரத்தைக் கொண்டுவந்து, இவனுக்கு உடுத்தி, இவன் கைக்கு மோதிரத்தையும் கால்களுக்குப் பாதரட்சைகளையும் போட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கப்பன் தன் ஊழியக்காரரை நோக்கி: நீங்கள் உயர்ந்த வஸ்திரத்தைக் கொண்டுவந்து, இவனுக்கு உடுத்தி, இவன் கைக்கு மோதிரத்தையும் கால்களுக்குப் பாதரட்சைகளையும் போட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ரிசேயரும் வேதபாரகரும் முறுமுறுத்து: இவர் பாவிகளை ஏற்றுக்கொண்டு அவர்களோடே சாப்பிடுகிறார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ொழுத்த கன்றைக் கொண்டுவந்து அடியுங்கள். நாம் புசித்து, சந்தோஷமாயிருப்ப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குமாரனாகிய இவன் மரித்தான், திரும்பவும் உயிர்த்தான்; காணாமற்போனான், திரும்பவும் காணப்பட்டான் என்றான். அப்படியே அவர்கள் சந்தோஷப்படத் தொடங்க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குமாரனாகிய இவன் மரித்தான், திரும்பவும் உயிர்த்தான்; காணாமற்போனான், திரும்பவும் காணப்பட்டான் என்றான். அப்படியே அவர்கள் சந்தோஷப்படத் தொடங்க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மூத்தகுமாரன் வயலிலிருந்தான். அவன் திரும்பி வீட்டுக்குச் சமீபமாய் வருகிறபோது, கீத வாத்தியத்தையும், நடனக்களிப்பையும் கேட்டு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ஊழியக்காரரில் ஒருவனை அழைத்து: இதென்ன என்று விசார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உம்முடைய சகோதரன் வந்தார், அவர் மறுபடியும் சுகத்துடனே உம்முடைய தகப்பனிடத்தில் வந்து சேர்ந்தபடியினாலே அவருக்காகக் கொழுத்த கன்றை அடிப்பித்தார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உம்முடைய சகோதரன் வந்தார், அவர் மறுபடியும் சுகத்துடனே உம்முடைய தகப்பனிடத்தில் வந்து சேர்ந்தபடியினாலே அவருக்காகக் கொழுத்த கன்றை அடிப்பித்தார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கோபமடைந்து, உள்ளே போக மனதில்லாதிருந்தான். தகப்பனோ வெளியே வந்து, அவனை வருந்தியழை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கோபமடைந்து, உள்ளே போக மனதில்லாதிருந்தான். தகப்பனோ வெளியே வந்து, அவனை வருந்தியழை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 அவர் சொன்ன உவமையாவ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சிகளிடத்தில் உம்முடைய ஆஸ்தியை அழித்துப்போட்ட உம்முடைய குமாரனாகிய இவன் வந்தவுடனே கொழுத்த கன்றை இவனுக்காக அடிப்பித்தீரே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சிகளிடத்தில் உம்முடைய ஆஸ்தியை அழித்துப்போட்ட உம்முடைய குமாரனாகிய இவன் வந்தவுடனே கொழுத்த கன்றை இவனுக்காக அடிப்பித்தீரே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த் தகப்பன்: மகனே, நீ எப்போதும் என்னோடிருக்கிறாய், எனக்குள்ளதெல்லாம் உன்னுடையதாயிருக்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த் தகப்பன்: மகனே, நீ எப்போதும் என்னோடிருக்கிறாய், எனக்குள்ளதெல்லாம் உன்னுடையதாயிருக்கிற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சகோதரனாகிய இவனோ மரித்தான், திரும்பவும் உயிர்த்தான்; காணாமற்போனான், திரும்பவும் காணப்பட்டான்; ஆனபடியினாலே, நாம் சந்தோஷப்பட்டு மகிழ்ச்சியாயிருக்க வேண்டுமே என்று சொன்னா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சகோதரனாகிய இவனோ மரித்தான், திரும்பவும் உயிர்த்தான்; காணாமற்போனான், திரும்பவும் காணப்பட்டான்; ஆனபடியினாலே, நாம் சந்தோஷப்பட்டு மகிழ்ச்சியாயிருக்க வேண்டுமே என்று சொன்னா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ண்டுபிடித்தபின்பு, அவன் சந்தோஷத்தோடே அதைத் தன் தோள்களின் மேல் போட்டுக்கொண்ட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ீட்டுக்கு வந்து, சிநேகிதரையும் அயலகத்தாரையும் கூட வரவழைத்து: காணாமற்போன என் ஆட்டைக் கண்டுபிடித்தேன், என்னோடுகூட சந்தோஷப்படுங்கள் என்பான் அல்லவ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য়ে ভেড়াটা হারিয়ে গিয়েছিল তাকে আমি খুঁজে পেয়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তোমাদের বলছি, ঠিক সেইভাবে নিরানব্বই জন ধার্মিক, যাদের মন পরিবর্তনের প্রযোজন নেই তাদের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জন পাপী যদি ঈশ্বরের কাছে মন ফিরায়, তাকে নিয়ে স্বর্গে মহানন্দ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ধর, কোন একজন স্ত্রীলোকের দশটা রূপোর সিকির একটা হার ছিল৷ তার মধ্য থেকে সে যদি একটা হারিয়ে ফে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সে কি প্রদীপ জ্বেলে সেই সিকিটি না পাওযা পর্যন্ত ঘরের প্রতিটি জায়গা ভাল করে ঝাঁট দিয়ে খুঁ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বে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র সে তা খুঁজে পেলে তার বন্ধু-বান্ধব ও প্রতিবেশীদের ডেকে বলবে, ‘এস, আমার সঙ্গে আনন্দ কর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য়ে সিকিটি হারিয়ে গিয়েছিল তা আমি খুঁজে পেয়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তোমাদের বলছি, ঠিক এইভাবে একজন পাপী যখন মন-ফিরায়, তখন ঈশ্বরের স্বর্গদূতদের সামনে আনন্দ হ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রপর যীশু বললেন, ‘একজন লোকের দুটি ছেলে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নেক কর আদায়কারী ও পাপী লোকেরা প্রায়ই যীশুর কথা শোনার জন্য আস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ছোট ছেলেটি তার বাবাকে বলল, ‘বাবা, সম্পত্তির য়ে অংশ আমার ভাগে পড়বে তা আমায় দিয়ে দাও৷’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া দুই ছেলের মধ্যে সম্পত্তি ভাগ করে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ছু দিন পর ছোট ছেলে তার সমস্ত কিছু নিয়ে দূর দেশে চলে গেল৷ সেখানে সে উচ্ছৃঙ্খল জীবন-যাপ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টাকা পয়সা উড়িয়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 সব টাকা পয়সা খরচ হয়ে গেলে সেই দেশে ভীষণ দুর্ভিক্ষ দেখা দিল আর সেও অভাবে পড়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ই সে সেই দেশের এক ব্যক্তির কাছে দিন মজুরীর একটা কাজ চাইল৷ সেই ব্যক্তি তাকে তার শুযোর চরা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মাঠে পাঠিয়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শুযোর য়ে শুঁটি খায় তা খেয়ে সে তার পেট ভরাতে চাইত, কিন্তু কেউ তাকে তাও দি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শেষ পর্যন্ত একদিন তার চেতনা হল, আর সে বলল, ‘আমার বাবার কাছে কত মজুর পেট ভরে খেতে পায় আর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খিদের জ্বালায় ম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তে ফরীশী ও ব্যবস্থার শিক্ষকরা এই বলে তাদের অসন্তোষ প্রকাশ করতে লাগল, ‘এই লোকটা জঘন্য পাপী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ি উঠে আমার বাবার কাছে যাব, তাকে বলব, বাবা, আমি ঈশ্বরের বিরুদ্ধে ও তোমার বিরুদ্ধে অন্যায় প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ার ছেলে বলে পরিচয় দেবার কোন য়োগ্যতা আর আমার নেই৷ তোমার চাকরদের একজনের মতো করে তুমি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রপর সে উঠে তার বাবার কাছে গেল৷‘সে যখন বাড়ি থেকে বেশ কিছুটা দূরে আছে, এমন সময় তার বাবা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েলেন, বাবার অন্তর দুঃখে ভরে গেল৷ বাবা দৌড়ে গিয়ে ছেলের গলা জড়িয়ে ধরে তাকে চুমু খ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ছেলে তখন তার বাবাকে বলল, ‘বাবা, আমি ঈশ্বরের দৃষ্টিতে ও তোমার কাছে অন্যায় পাপ করেছি৷ তোমার ছ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পরিচয় দেবার য়োগ্যতা আমার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তার বাবা চাকরদের ডেকে বললেন, ‘তাড়াতাড়ি কর, সব থেকে ভাল জামাটা নিয়ে এসে একে পরিয়ে দ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 হাতে আংটি ও পায়ে জুতো পরিয়ে দ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মেলামেশা ও খাওযা দাওযা 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হৃষ্টপুষ্ট একটা বাছুর নিয়ে এসে সেটা কাট, আর এস, আমর সবাই মিলে খাওযা দাওযা করি, আনন্দ কর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ারণ আমার এই ছেলেটা মারা গিয়েছিল আর এখন সে জীবন ফিরে পেয়েছে! সে হারিয়ে গিয়েছিল, এখন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 পাওযা গেছে৷’এই বলে তারা সকলে আনন্দ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‘সেই সময় তাঁর বড় ছেলে মাঠে ছিল৷ বাড়ির কাছাকাছি এসে সে বাজনা আর নাচের শব্দ শুনতে প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খন সে একজন চাকরকে ডেকে জিজ্ঞাসা করল, ‘কি ব্যাপার, এসব কি হচ্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চাকরটি বলল, ‘আপনার ভাই এসেছে, আর সে সুস্থ শরীরে নিরাপদে ফিরে এসেছে বলে আপনার বাবা হৃষ্টপু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ছুর কেটে ভোজের আযোজন করে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ই শুনে বড় ছেলে খুব রেগে গেল, সে বাড়ির ভেতরে য়েতে চাইল না৷ তখন তার বাবা বেরিয়ে এস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ন্ত্বনা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কিন্তু সে তার বাবাকে বলল, ‘দেখ, এত বছর ধরে আমি তোমাদের সেবা করেছি, কখনও তোমার কথার অবাধ্য হ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যীশু তাদের কাছে এই দৃষ্টান্ত দ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ু আমার বন্ধুদের সঙ্গে একটু আমোদ করার জন্য তুমি আমায় কখনও একটা ছাগলও দাও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কিন্তু তোমার এই ছেলে য়ে বেশ্যাদের পেছনে তোমার টাকা উড়িয়ে দিয়েছে, সে যখন এল তখন তুমি ত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ৃষ্টপুষ্ট বাছুর কাটল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 বাবা তাকে বললেন, ‘বাছা, তুমি তো সব সময় আমার সঙ্গে সঙ্গে আছ; আর আমার যা কিছু আছে সবই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িন্তু আমাদের আনন্দিত হয়ে উত্‌সব করা উচিত, কারণ তোমার এই ভাই মরে গিয়েছিল আর এখন সে জীবন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ে৷ সে হারিয়ে গিয়েছিল, এখন তাঁকে খুঁজে পাওযা গ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‘যদি তোমাদের মধ্যে কারোর একশোটি ভেড়া থাকে, তার মধ্যে থেকে একটা হারিয়ে যায়, তবে সে কি মাঠ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বাকি নিরানব্বইটা রেখে য়েটা হারিয়ে গেছে তাকে না পাওযা পর্যন্ত তার খোঁজ করবে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র যখন সে ঐ ভেড়াটাকে খুঁজে পায়, তখন তাকে আনন্দের সঙ্গে কাঁধে তুলে নে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বাড়ি এসে তার বন্ধুবান্ধব ও প্রতিবেশীদের ডেকে বলে, ‘এস, আমার সঙ্গে তোমরাও আনন্দ কর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2026-07-30T23:19:00Z</dcterms:created>
  <dcterms:modified xsi:type="dcterms:W3CDTF">2026-07-30T23:19:00Z</dcterms:modified>
  <dc:title>லூக்கா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