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– பாசம் வைத்தேன் உந்த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கூவி அழைத்தீரே நீர் –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ெரிந்த நாணல் என்னை முற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ணம் – பரிந்து பேசி அன்ப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ாய் நிறுத்தினீர் –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ச்சரிப்பின் சத்தத்தை தள்ளிவி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திலும் – அன்பின் சவுக்கட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ன்பாய் ஆதரித்தீர்; –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ரிருள் சூழும் வேளை கலங்கி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ிக்கையில் – காத்து நீர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ஹா என்ன இன்பம் பரலோக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 கருத்தாய் ஆதரித்தீர்; –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ிராண நாதா உந்தனை என்று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டுவேன் – ஆருயிர் நேசா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காண ஆசை பொங்குதே –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அழைப்பின் சத்தம் கேட்க நாட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குமோ – நேசர் மார்பில் சாய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 பெருகிடுதே-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ஆகாய மேகந்தனில் சேர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மதில் – ஆனந்தம்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ஆனந்தமே –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இயேசு அளித்த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ற் கடங்கா புத்திக்கும் எட்டிட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க் கூறவும் நாவும் போது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சதுரோகி எந்தனை பாச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ீரோ நீர் – பாவ உளையினி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டுத்தீரே நீர்; – ஆஹ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சபுரி நோக்கியே விரைந்து செ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2026-07-30T20:02:29Z</dcterms:created>
  <dcterms:modified xsi:type="dcterms:W3CDTF">2026-07-30T20:02:29Z</dcterms:modified>
  <dc:title>துதிப் பாடல்கள் : 361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