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as once far away from the Saviour, 
As vile as a sinner could be, 
And I wondered if Christ the Redeemer, 
Could save a poor sinner like me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 wandered on in the darkness, 
Not a ray of light could I see ; 
And the thought filled my heart with sadness, 
There's no hope for a sinner like me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And then, in that dark lonely hour, 
A voice sweetly whispered to me, 
Saying,  Look unto Me ! — I have power 
To save a poor sinner like the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I listened: and lo ! 'twas the Saviour 
That was speaking so kindly to me ; 
And I cried,  I'm the chief of sinners ; 
Canst Thou save a poor sinner like me?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 I then fully trusted in Jesus ; 
And oh, now a joy came to me ! 
My heart was filled with His praises, 
For saving a sinner like me.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 No longer in darkness I'm walking, 
The light is now shining on me ; 
And now unto others I'm telling, 
How He saved a poor sinner like me. 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 And when life's journey is over, 
And I the dear Saviour shall see, 
I'll praise Him for ever and ever, 
For saving a sinner like me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2026-07-09T08:55:15Z</dcterms:created>
  <dcterms:modified xsi:type="dcterms:W3CDTF">2026-07-09T08:55:15Z</dcterms:modified>
  <dc:title>Hymn : 906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