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nd the alarm ! Let the watchman cry ! — 
Up ! for the day of the Lord is nigh ; 
Who will escape from the wrath to come ?  
Who have a place in the soul's bright home ?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nd the alarm, watchman ! sound the alarm 
For the Lord will come with a conquering arm 
And the hosts of sin, as their ranks advance, 
Shall wither and fall at His glanc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ound the alarm ! Let the cry go forth,  
Swift as the wind, o'er the realms of earth —
Flee to the Rock where the soul may hide ! 
Flee to the Rock ! in its cleft abide ! w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ound the alarm on the mountain's brow !
Plead with the lost by the wayside now:
Warn them to come and the truth embrace
Urge them to come and be saved by grac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ound the alarm in the youthful ear; 
Sound it aloud that the old may hear; 
Blow ye the trump while the day-beams last ! 
Blow ye the trump till the light is past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2026-07-09T08:54:19Z</dcterms:created>
  <dcterms:modified xsi:type="dcterms:W3CDTF">2026-07-09T08:54:19Z</dcterms:modified>
  <dc:title>Hymn : 803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