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வீதுக்கு அருளிய நிச்சய கிருப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டன்படிக்கையாய் என க்குத்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ோசேயோடு இருந்தது போல் என்னோ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 க்கு எதிராக நிற்பவன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கிமைப் படு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ப் படுத்துகிறேன் மகிமைக்கு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த்துப் ப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ுகிறேன் துதிக்குப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கிமைப் படுத்துகிறேன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த்துப் பாடுகிறேன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ம் தலைமுறைக்கு இரக்க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உடன்படிக்கை நினை வு கூர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2026-09-15T18:27:36Z</dcterms:created>
  <dcterms:modified xsi:type="dcterms:W3CDTF">2026-09-15T18:27:36Z</dcterms:modified>
  <dc:title>துதிப் பாடல்கள் : 730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