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வீதுக்கு அருளிய நிச்சய கிருப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உடன்படிக்கையாய் என க்குத்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ோசேயோடு இருந்தது போல் என்னோ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 க்கு எதிராக நிற்பவன் 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கிமைப் படுத்த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ப் படுத்துகிறேன் மகிமைக்குரி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த்துப் பா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ப் பாடுகிறேன் துதிக்குப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கிமைப் படுத்துகிறேன்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த்துப் பாடுகிறேன்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யிரம் தலைமுறைக்கு இரக்க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் உடன்படிக்கை நினை வு கூர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2026-07-30T18:15:14Z</dcterms:created>
  <dcterms:modified xsi:type="dcterms:W3CDTF">2026-07-30T18:15:14Z</dcterms:modified>
  <dc:title>துதிப் பாடல்கள் : 730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