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presProps" Target="presProps.xml"/>
  <Relationship Id="rId69" Type="http://schemas.openxmlformats.org/officeDocument/2006/relationships/viewProps" Target="viewProps.xml"/>
  <Relationship Id="rId7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அவர் ஒரு உவமையையும் சொன்னார்: ஒருவன் தன் திராட்சத் தோட்டத்தில் ஒரு அத்திமரத்தை நட்டிருந்தான்; அவன் வந்து அதிலே கனியைத் தேடினபோது ஒன்றுங் காணவில்லை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அவர் ஒரு உவமையையும் சொன்னார்: ஒருவன் தன் திராட்சத் தோட்டத்தில் ஒரு அத்திமரத்தை நட்டிருந்தான்; அவன் வந்து அதிலே கனியைத் தேடினபோது ஒன்றுங் காணவில்லை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அவன் தோட்டக்காரனை நோக்கி: இதோ, மூன்று வருஷமாய் இந்த அத்திமரத்திலே கனியைத் தேடிவருகிறேன்; ஒன்றையுங் காணவில்லை, இதை வெட்டிப்போடு, இது நிலத்தையும் ஏன் கெடுக்கிறது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அவன் தோட்டக்காரனை நோக்கி: இதோ, மூன்று வருஷமாய் இந்த அத்திமரத்திலே கனியைத் தேடிவருகிறேன்; ஒன்றையுங் காணவில்லை, இதை வெட்டிப்போடு, இது நிலத்தையும் ஏன் கெடுக்கிறது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 அவன்: ஐயா, இது இந்தவருஷமும் இருக்கட்டும்; நான் இதைச் சுற்றிலுங் கொத்தி, எருப்போடுவேன்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 அவன்: ஐயா, இது இந்தவருஷமும் இருக்கட்டும்; நான் இதைச் சுற்றிலுங் கொத்தி, எருப்போடுவேன்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னிகொடுத்தால் சரி, கொடாவிட்டால், இனிமேல் இதை வெட்டிப்போடலாம் என்று சொன்னான் என்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ஒரு ஓய்வுநாளில் அவர் ஜெபஆலயத்தில் போதகம்பண்ணிக்கொண்டிருந்த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பதினெட்டு வருஷமாய்ப் பலவீனப்படுத்தும் ஆவியைக் கொண்ட ஒரு ஸ்திரீ அங்கேயிருந்தாள். அவள் எவ்வளவும் நிமிரக்கூடாத கூனியாயிருந்தா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பதினெட்டு வருஷமாய்ப் பலவீனப்படுத்தும் ஆவியைக் கொண்ட ஒரு ஸ்திரீ அங்கேயிருந்தாள். அவள் எவ்வளவும் நிமிரக்கூடாத கூனியாயிருந்தா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லாத்து சில கலிலேயருடைய இரத்தத்தை அவர்களுடைய பலிகளோடே கலந்திருந்தான்; அந்த வேளையிலே அங்கே இருந்தவர்களில் சிலர் அந்தச்செய்தியை அவருக்கு அறிவித்த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யேசு அவளைக் கண்டு, தம்மிடத்தில் அழைத்து: ஸ்திரீயே, உன் பலவீனத்தினின்று விடுதலையாக்கப்பட்டாய் என்று சொல்லி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யேசு அவளைக் கண்டு, தம்மிடத்தில் அழைத்து: ஸ்திரீயே, உன் பலவீனத்தினின்று விடுதலையாக்கப்பட்டாய் என்று சொல்லி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ள்மேல் தமது கைகளை வைத்தார்; உடனே அவள் நிமிர்ந்து, தேவனை மகிமைப்படுத்தினா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யேசு ஓய்வுநாளிலே சொஸ்தமாக்கினபடியால், ஜெபஆலயத்தலைவன் கோபமடைந்து, ஜனங்களை நோக்கி: வேலைசெய்கிறதற்கு ஆறுநாள் உண்டே, அந்த நாட்களிலே நீங்கள் வந்து சொஸ்தமாக்கிக்கொள்ளுங்கள், ஓய்வுநாளிலே அப்படிச் செய்யலாகாது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யேசு ஓய்வுநாளிலே சொஸ்தமாக்கினபடியால், ஜெபஆலயத்தலைவன் கோபமடைந்து, ஜனங்களை நோக்கி: வேலைசெய்கிறதற்கு ஆறுநாள் உண்டே, அந்த நாட்களிலே நீங்கள் வந்து சொஸ்தமாக்கிக்கொள்ளுங்கள், ஓய்வுநாளிலே அப்படிச் செய்யலாகாது என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யேசு ஓய்வுநாளிலே சொஸ்தமாக்கினபடியால், ஜெபஆலயத்தலைவன் கோபமடைந்து, ஜனங்களை நோக்கி: வேலைசெய்கிறதற்கு ஆறுநாள் உண்டே, அந்த நாட்களிலே நீங்கள் வந்து சொஸ்தமாக்கிக்கொள்ளுங்கள், ஓய்வுநாளிலே அப்படிச் செய்யலாகாது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் அவனுக்குப் பிரதியுத்தரமாக: மாயக்காரனே, உங்களில் எவனும் ஓய்வுநாளில் தன் எருதையாவது தன் கழுதையையாவது தொழுவத்திலிருந்து அவிழ்த்துக்கொண்டுபோய், அதற்குத் தண்ணீர் காட்டுகிறதில்லையா?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் அவனுக்குப் பிரதியுத்தரமாக: மாயக்காரனே, உங்களில் எவனும் ஓய்வுநாளில் தன் எருதையாவது தன் கழுதையையாவது தொழுவத்திலிருந்து அவிழ்த்துக்கொண்டுபோய், அதற்குத் தண்ணீர் காட்டுகிறதில்லையா?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தோ, சாத்தான் பதினெட்டு வருஷமாய்க் கட்டியிருந்த ஆபிரகாமின் குமாரத்தியாகிய இவளை ஓய்வுநாளில் இந்தக்கட்டிலிருந்து அவிழ்த்துவிடவேண்டியதில்லையா என்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தோ, சாத்தான் பதினெட்டு வருஷமாய்க் கட்டியிருந்த ஆபிரகாமின் குமாரத்தியாகிய இவளை ஓய்வுநாளில் இந்தக்கட்டிலிருந்து அவிழ்த்துவிடவேண்டியதில்லையா என்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லாத்து சில கலிலேயருடைய இரத்தத்தை அவர்களுடைய பலிகளோடே கலந்திருந்தான்; அந்த வேளையிலே அங்கே இருந்தவர்களில் சிலர் அந்தச்செய்தியை அவருக்கு அறிவித்த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 அப்படிச் சொன்னபோது, அவரை விரோதித்திருந்த அனைவரும் வெட்கப்பட்டார்கள். ஜனங்களெல்லாரும் அவரால் செய்யப்பட்ட சகல மகிமையான செய்கைகளைக்குறித்தும் சந்தோஷப்பட்ட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 அப்படிச் சொன்னபோது, அவரை விரோதித்திருந்த அனைவரும் வெட்கப்பட்டார்கள். ஜனங்களெல்லாரும் அவரால் செய்யப்பட்ட சகல மகிமையான செய்கைகளைக்குறித்தும் சந்தோஷப்பட்ட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 அவர்களை நோக்கி: தேவனுடைய ராஜ்யம் எதற்கொப்பாயிருக்கிறது; அதை எதற்கு ஒப்பிடுவேன்?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ு ஒரு கடுகுவிதைக்கு ஒப்பாயிருக்கிறது; அதை ஒரு மனுஷன் எடுத்துத் தன் தோட்டத்திலே போட்டான்; அது வளர்ந்து, பெரிய மரமாயிற்று; ஆகாயத்துப் பறவைகள் வந்து, அதின் கிளைகளில் அடைந்தது என்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ு ஒரு கடுகுவிதைக்கு ஒப்பாயிருக்கிறது; அதை ஒரு மனுஷன் எடுத்துத் தன் தோட்டத்திலே போட்டான்; அது வளர்ந்து, பெரிய மரமாயிற்று; ஆகாயத்துப் பறவைகள் வந்து, அதின் கிளைகளில் அடைந்தது என்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ேலும் அவர்: தேவனுடைய ராஜ்யத்தை நான் எதற்கு ஒப்பிடுவேன்?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ு புளித்தமாவுக்கு ஒப்பாயிருக்கிறது; அதை ஒரு ஸ்திரீ எடுத்து முழுவதும் புளிக்கும்வரைக்கும் மூன்றுபடிமாவிலே அடக்கிவைத்தாள் என்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ு புளித்தமாவுக்கு ஒப்பாயிருக்கிறது; அதை ஒரு ஸ்திரீ எடுத்து முழுவதும் புளிக்கும்வரைக்கும் மூன்றுபடிமாவிலே அடக்கிவைத்தாள் என்ற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 எருசலேமுக்குப் பிரயாணமாய்ப் போகும்போது, பட்டணங்கள்தோறும் கிராமங்கள்தோறும் உபதேசம்பண்ணிக்கொண்டு போன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ஒருவன் அவரை நோக்கி: ஆண்டவரே, இரட்சிக்கப்படுகிறவர்கள் சிலபேர்தானோ என்று கேட்டான்; அதற்கு அவர்: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யேசு அவர்களுக்குப் பிரதியுத்தரமாக: அந்தக் கலிலேயருக்கு அப்படிப்பட்டவைகள் சம்பவித்ததினாலே, மற்ற எல்லாக் கலிலேயரைப் பார்க்கிலும் அவர்கள் பாவிகளாயிருந்தார்களென்று நினைக்கிறீர்களோ?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டுக்கமான வாசல்வழியாய் உட்பிரவேசிக்கப் பிரயாசப்படுங்கள், அநேகர் உட்பிரவேசிக்க வகைதேடினாலும் அவர்களாலே கூடாமற்போகும் என்று உங்களுக்குச் சொல்லுகிறே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டுக்கமான வாசல்வழியாய் உட்பிரவேசிக்கப் பிரயாசப்படுங்கள், அநேகர் உட்பிரவேசிக்க வகைதேடினாலும் அவர்களாலே கூடாமற்போகும் என்று உங்களுக்குச் சொல்லுகிறே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வீட்டெஜமான் எழுந்து, கதவைப்பூட்டின பின்பு, நீங்கள் வெளியே நின்று ஆண்டவரே, ஆண்டவரே, எங்களுக்குத்திறக்க வேண்டுமென்று சொல்லிக் கதவைத் தட்டும்போது, அவர் பிரதியுத்தரமாக: நீங்கள் எவ்விடத்தாரோ, உங்களை அறியேன் என்று உங்களுக்குச் சொல்லுவ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வீட்டெஜமான் எழுந்து, கதவைப்பூட்டின பின்பு, நீங்கள் வெளியே நின்று ஆண்டவரே, ஆண்டவரே, எங்களுக்குத்திறக்க வேண்டுமென்று சொல்லிக் கதவைத் தட்டும்போது, அவர் பிரதியுத்தரமாக: நீங்கள் எவ்விடத்தாரோ, உங்களை அறியேன் என்று உங்களுக்குச் சொல்லுவ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வீட்டெஜமான் எழுந்து, கதவைப்பூட்டின பின்பு, நீங்கள் வெளியே நின்று ஆண்டவரே, ஆண்டவரே, எங்களுக்குத்திறக்க வேண்டுமென்று சொல்லிக் கதவைத் தட்டும்போது, அவர் பிரதியுத்தரமாக: நீங்கள் எவ்விடத்தாரோ, உங்களை அறியேன் என்று உங்களுக்குச் சொல்லுவ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நீங்கள்: உம்முடைய சமுகத்தில் போஜனபானம்பண்ணினோமே, நீர் எங்கள் வீதிகளில் போதகம்பண்ணினீரே என்று சொல்லுவீ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நீங்கள்: உம்முடைய சமுகத்தில் போஜனபானம்பண்ணினோமே, நீர் எங்கள் வீதிகளில் போதகம்பண்ணினீரே என்று சொல்லுவீ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ஆனாலும் அவர்: நீங்கள் எவ்விடத்தாரோ, உங்களை அறியேன், அக்கிரமக்காரராகிய நீங்களெல்லாரும் என்னைவிட்டு அகன்றுபோங்கள் என்று சொல்வார் என்று உங்களுக்குச் சொல்லுகிறே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ஆனாலும் அவர்: நீங்கள் எவ்விடத்தாரோ, உங்களை அறியேன், அக்கிரமக்காரராகிய நீங்களெல்லாரும் என்னைவிட்டு அகன்றுபோங்கள் என்று சொல்வார் என்று உங்களுக்குச் சொல்லுகிறே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ீங்கள் ஆபிரகாமையும் ஈசாக்கையும் யாக்கோபையும் சகல தீர்க்கதரிசிகளையும் தேவனுடைய ராஜ்யத்திலிருக்கிறவர்களாகவும், உங்களையோ புறம்பே தள்ளப்பட்டவர்களாகவும் காணும்போது உங்களுக்கு அழுகையும் பற்கடிப்பும் அங்கே உண்டாயிருக்க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யேசு அவர்களுக்குப் பிரதியுத்தரமாக: அந்தக் கலிலேயருக்கு அப்படிப்பட்டவைகள் சம்பவித்ததினாலே, மற்ற எல்லாக் கலிலேயரைப் பார்க்கிலும் அவர்கள் பாவிகளாயிருந்தார்களென்று நினைக்கிறீர்களோ?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ீங்கள் ஆபிரகாமையும் ஈசாக்கையும் யாக்கோபையும் சகல தீர்க்கதரிசிகளையும் தேவனுடைய ராஜ்யத்திலிருக்கிறவர்களாகவும், உங்களையோ புறம்பே தள்ளப்பட்டவர்களாகவும் காணும்போது உங்களுக்கு அழுகையும் பற்கடிப்பும் அங்கே உண்டாயிருக்கு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கிழக்கிலும் மேற்கிலும் வடக்கிலும் தெற்கிலும் இருந்து ஜனங்கள் வந்து, தேவனுடைய ராஜ்யத்தில் பந்தியிருப்ப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கிழக்கிலும் மேற்கிலும் வடக்கிலும் தெற்கிலும் இருந்து ஜனங்கள் வந்து, தேவனுடைய ராஜ்யத்தில் பந்தியிருப்ப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முந்தினோர் பிந்தினோராவார்கள், பிந்தினோர் முந்தினோராவார்கள் என்றார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ந்த நாளிலே சில பரிசேயர் அவரிடத்தில் வந்து: நீர் இவ்விடத்தை விட்டுப் போய்விடும்; ஏரோது உம்மைக்கொலைசெய்ய மனதாய் இருக்கிறான் என்ற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ந்த நாளிலே சில பரிசேயர் அவரிடத்தில் வந்து: நீர் இவ்விடத்தை விட்டுப் போய்விடும்; ஏரோது உம்மைக்கொலைசெய்ய மனதாய் இருக்கிறான் என்ற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தற்கு அவர்: நான் இன்றைக்கும் நாளைக்கும் பிசாசுகளைத் துரத்தி, வியாதியுள்ளவர்களைச் சொஸ்தமாக்கி, மூன்றாம்நாளில் நிறைவடைவே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தற்கு அவர்: நான் இன்றைக்கும் நாளைக்கும் பிசாசுகளைத் துரத்தி, வியாதியுள்ளவர்களைச் சொஸ்தமாக்கி, மூன்றாம்நாளில் நிறைவடைவே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ன்றைக்கும் நாளைக்கும் மறுநாளைக்கும் நான் நடமாடவேண்டும்; எருசலேமுக்குப் புறம்பே ஒரு தீர்க்கதரிசியும் மடிந்துபோகிறதில்லையென்று நான் சொன்னதாக, நீங்கள் போய் அந்த நரிக்குச் சொல்லுங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ன்றைக்கும் நாளைக்கும் மறுநாளைக்கும் நான் நடமாடவேண்டும்; எருசலேமுக்குப் புறம்பே ஒரு தீர்க்கதரிசியும் மடிந்துபோகிறதில்லையென்று நான் சொன்னதாக, நீங்கள் போய் அந்த நரிக்குச் சொல்லுங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டியல்லவென்று உங்களுக்குச் சொல்லுகிறேன்; நீங்கள் மனந்திரும்பாமற்போனால் எல்லாரும் அப்படியே கெட்டுப்போவீ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எருசலேமே, எருசலேமே, தீர்க்கதரிசிகளைக் கொலைசெய்து, உன்னிடத்தில் அனுப்பப்பட்டவர்களைக் கல்லெறிகிறவளே! கோழி தன் குஞ்சுகளைத் தன்சிறகுகளின் கீழே கூட்டிச் சேர்த்துக்கொள்ளும்வண்ணமாக நான் எத்தனைதரமோ உன் பிள்ளைகளைக் கூட்டிச் சேர்த்துக்கொள்ள மனதாயிருந்தேன்; உங்களுக்கோ மனதில்லாமற்போயிற்று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எருசலேமே, எருசலேமே, தீர்க்கதரிசிகளைக் கொலைசெய்து, உன்னிடத்தில் அனுப்பப்பட்டவர்களைக் கல்லெறிகிறவளே! கோழி தன் குஞ்சுகளைத் தன்சிறகுகளின் கீழே கூட்டிச் சேர்த்துக்கொள்ளும்வண்ணமாக நான் எத்தனைதரமோ உன் பிள்ளைகளைக் கூட்டிச் சேர்த்துக்கொள்ள மனதாயிருந்தேன்; உங்களுக்கோ மனதில்லாமற்போயிற்று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எருசலேமே, எருசலேமே, தீர்க்கதரிசிகளைக் கொலைசெய்து, உன்னிடத்தில் அனுப்பப்பட்டவர்களைக் கல்லெறிகிறவளே! கோழி தன் குஞ்சுகளைத் தன்சிறகுகளின் கீழே கூட்டிச் சேர்த்துக்கொள்ளும்வண்ணமாக நான் எத்தனைதரமோ உன் பிள்ளைகளைக் கூட்டிச் சேர்த்துக்கொள்ள மனதாயிருந்தேன்; உங்களுக்கோ மனதில்லாமற்போயிற்று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இதோ, உங்கள் வீடு உங்களுக்குப் பாழாக்கிவிடப்படும்; கர்த்தருடைய நாமத்தினாலே வருகிறவர் ஸ்தோத்திரிக்கப்பட்டவர் என்று நீங்கள் சொல்லுங்காலம் வருமளவும் என்னைக் காணாதிருப்பீர்கள் என்று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இதோ, உங்கள் வீடு உங்களுக்குப் பாழாக்கிவிடப்படும்; கர்த்தருடைய நாமத்தினாலே வருகிறவர் ஸ்தோத்திரிக்கப்பட்டவர் என்று நீங்கள் சொல்லுங்காலம் வருமளவும் என்னைக் காணாதிருப்பீர்கள் என்று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இதோ, உங்கள் வீடு உங்களுக்குப் பாழாக்கிவிடப்படும்; கர்த்தருடைய நாமத்தினாலே வருகிறவர் ஸ்தோத்திரிக்கப்பட்டவர் என்று நீங்கள் சொல்லுங்காலம் வருமளவும் என்னைக் காணாதிருப்பீர்கள் என்று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ீலோவாமிலே கோபுரம் விழுந்து பதினெட்டுப்பேரைக் கொன்றதே; எருசலேமில் குடியிருக்கிற மனுஷரெல்லாரிலும் அவர்கள் குற்றவாளிகளாயிருந்தார்களென்று நினைக்கிறீர்களோ?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ீலோவாமிலே கோபுரம் விழுந்து பதினெட்டுப்பேரைக் கொன்றதே; எருசலேமில் குடியிருக்கிற மனுஷரெல்லாரிலும் அவர்கள் குற்றவாளிகளாயிருந்தார்களென்று நினைக்கிறீர்களோ?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டியல்லவென்று உங்களுக்குச் சொல்லுகிறேன், நீங்கள் மனந்திரும்பாமற்போனால் எல்லாரும் அப்படியே கெட்டுப்போவீர்கள் என்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404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He spoke also this parable; A certain man had a fig tree planted in his vineyard; and he came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ught fruit thereon, and found non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Then said he unto the dresser of his vineyard, Behold, these three years I come seeking fruit 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is fig tree, and find none: cut it down; why cumbers it the groun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he answering said unto him, Lord, let it alone this year also, till I shall dig about it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ung it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if it bear fruit, well: and if not, then after that you shall cut it dow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he was teaching in one of the synagogues on the sabba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, behold, there was a woman which had a spirit of infirmity eighteen years, and was bow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gether, and could in no wise lift up herself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There were present at that season some that told him of the Galilaeans, whose blood Pilate ha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when Jesus saw her, he called her to him, and said unto her, Woman, you are loosed fro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rs infirmit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he laid his hands on her: and immediately she was made straight, and glorified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the ruler of the synagogue answered with indignation, because that Jesus had healed o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bbath day, and said unto the people, There are six days in which men ought to work: in the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fore come and be healed, and not on the sabbath d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The Lord then answered him, and said, You hypocrite, does not each one of you on the sabba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ose his ox or his ass from the stall, and lead him away to watering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ought not this woman, being a daughter of Abraham, whom Satan has bound, lo, these eighte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ears, be loosed from this bond on the sabbath day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ingled with their sacrific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when he had said these things, all his adversaries were ashamed: and all the people rejoic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 all the glorious things that were done by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Then said he, Unto what is the kingdom of God like? and unto which shall I resemble it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It is like a grain of mustard seed, which a man took, and cast into his garden; and it grew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axed a great tree; and the fowls of the air lodged in the branches of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again he said, Unto which shall I liken the kingdom of Go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It is like leaven, which a woman took and hid in three measures of meal, till the whole w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aven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he went through the cities and villages, teaching, and journeying toward Jerusal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Then said one unto him, Lord, are there few that be saved? And he said unto them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Jesus answering said unto them, Suppose all of you that these Galilaeans were sinners abo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Strive to enter in at the strait gate: for many, I say unto you, will seek to enter in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not be ab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When once the master of the house has risen up, and has shut to the door, and all of you beg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stand without, and to knock at the door, saying, Lord, Lord, open unto us; and he shall answ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say unto you, I know you not whence all of you ar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Then shall all of you begin to say, We have eaten and drunk in your presence, and you ha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aught in our stree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But he shall say, I tell you, I know you not whence all of you are; depart from me, all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orkers of iniquit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There shall be weeping and gnashing of teeth, when all of you shall see Abraham, and Isaac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the Galilaeans, because they suffered such thing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acob, and all the prophets, in the kingdom of God, and you yourselves thrust ou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And they shall come from the east, and from the west, and from the north, and from the south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shall sit down in the kingdom of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And, behold, there are last which shall be first, and there are first which shall be las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The same day there came certain of the Pharisees, saying unto him, Get you out, and depar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hind: for Herod will kill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And he said unto them, Go all of you, and tell that fox, Behold, I cast out devils, and I d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ures to day and tomorrow, and the third day I shall be perfect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Nevertheless I must walk to day, and tomorrow, and the day following: for it cannot be that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phet perish out of Jerusal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I tell you, Nay: but, except all of you repent, all of you shall all likewise peris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O Jerusalem, Jerusalem, which kill the prophets, and stone them that are sent unto you; ho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ten would I have gathered your children together, as a hen does gather her brood under her wing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all of you would not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Behold, your house is left unto you desolate: and verily I say unto you, All of you shall no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ee me, until the time come when all of you shall say, Blessed is he that comes in the name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Or those eighteen, upon whom the tower in Siloam fell, and slew them, think all of you that the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re sinners above all men that dwelt in Jerusalem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I tell you, Nay: but, except all of you repent, all of you shall all likewise peris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2026-09-05T16:02:12Z</dcterms:created>
  <dcterms:modified xsi:type="dcterms:W3CDTF">2026-09-05T16:02:12Z</dcterms:modified>
  <dc:title>Luke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