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God shall bless us; and all the ends of the earth shall fear him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God be merciful unto us, and bless us; and cause his face to shine upon us; Selah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at your way may be known upon earth, your saving health among all nations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at your way may be known upon earth, your saving health among all nations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Let the people praise you, O God; let all the people praise you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O let the nations be glad and sing for joy: for you shall judge the people righteously, and govern the nations upon earth. Selah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O let the nations be glad and sing for joy: for you shall judge the people righteously, and govern the nations upon earth. Selah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Let the people praise you, O God; let all the people praise you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n shall the earth yield her increase; and God, even our own God, shall bless u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எங்களை ஆசீர்வதிப்பார்; பூமியின் எல்லைகளெல்லாம் அவருக்குப் பயந்த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பூமியில் உம்முடைய வழியும், எல்லா ஜாதிகளுக்குள்ளும் உம்முடைய இரட்சணியமும் விளங்கும்படியா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ரீர் எங்களுக்கு இரங்கி, எங்களை ஆசீர்வதித்து, உம்முடைய முகத்தை எங்கள்மேல் பிரகாசிக்கப்பண்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சேலா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ே, ஜனங்கள் உம்மைத் துதிப்பார்களாக; சகல ஜனங்களும் உம்மைத் துதிப்பா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ரீர் ஜனங்களை நிதானமாய் நியாயந்தீர்த்து, பூமியிலுள்ள ஜாதிகளை நடத்துவீர்; ஆதலால் ஜா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ந்தோஷித்து, கெம்பீரத்தோடே மகிழக்கடவர்கள்.(சேலா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ே, ஜனங்கள் உம்மைத் துதிப்பார்களாக, சகல ஜனங்களும் உம்மைத் துதிப்பா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மி தன் பலனைத் தரும், தேவனாகிய எங்கள் தேவனே எங்களை ஆசீர்வத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2026-08-02T18:34:50Z</dcterms:created>
  <dcterms:modified xsi:type="dcterms:W3CDTF">2026-08-02T18:34:50Z</dcterms:modified>
  <dc:title>சங்கீதம் : 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