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0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மைந்தன் இயேசுவை விசுவாசித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திக்கும் ஆவியாலே நிறை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வேண்டுதலிலே தரி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கத்திலே சாட்சியாக எம்மை நிற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னதோடே கூடி வந்துள்ள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ுத்திரர் என முத்திரை ப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ப்பட வேண்டுமே உன்னதத்தின்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்பிக்க வேண்டும் எம்மை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மாரியாக அன்று பொழிந்திட்ட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க இன்று பொழி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ெய் அபிஷேகமே என் தலையை நன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ரப்புமே பாத்திரம் வழிந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்சல் ஆழம் மூழ்கியே நேசர் அன்பில் மகி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எந்தன் ஆவல் தீ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2026-09-15T17:36:00Z</dcterms:created>
  <dcterms:modified xsi:type="dcterms:W3CDTF">2026-09-15T17:36:00Z</dcterms:modified>
  <dc:title>துதிப் பாடல்கள் : 806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