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என்ன கண்டீர் என்னை நேசிக்க
இப் பாவிக்கு தகுதி இல்லையே
என்னில் என்ன கண்டீர் என்னை நேசிக்க
இவ் ஏழைக்கு தகுதி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வீனமறிந்தும் நீர் நேசித்தீர்
என் குறைகள் தெரிந்தும் நீர் நேசித்தீர் --- என்ன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உம்மை விட்டு விலகும் செயல் செய்த நாள் உண்டு
உம்மை காயப்படுத்தும் வார்த்தை சொன்ன நாள் உண்டு
பாவம் செய்ய காலம் கேட்ட துரோகி நான் --- என்ன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பாவச் சேற்றில் கிடந்த ஓர் பாவி நான் ஐயா
உந்தன் அன்பின் கயிற்றால் என்னை இழுத்தீரே
உம் நேசம் போல் ஒன்றும் எங்கும் இல்லையே --- என்ன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2026-07-31T14:00:42Z</dcterms:created>
  <dcterms:modified xsi:type="dcterms:W3CDTF">2026-07-31T14:00:42Z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