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presProps" Target="presProps.xml"/>
  <Relationship Id="rId6" Type="http://schemas.openxmlformats.org/officeDocument/2006/relationships/viewProps" Target="viewProps.xml"/>
  <Relationship Id="rId7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79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d save our gracious King, 
Long live our noble King, 
God save the King ! 
Send him victorious, 
Happy and glorious, 
Long to reign over us : 
God save the King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y choicest gifts in store 
On him be pleased to pour ; 
Long may he reign. 
May he defend our laws, 
And ever give us cause 
To sing with heart and voice, 
God save the King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2026-07-30T17:14:51Z</dcterms:created>
  <dcterms:modified xsi:type="dcterms:W3CDTF">2026-07-30T17:14:51Z</dcterms:modified>
  <dc:title>Hymn : 1199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