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9103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யாவும் செய்து முடிப்பார் எனக்காக
யுத்தம் செய்து ஜெயித்தார் என் இயேசு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உலகத் தோற்ற முன்னே எனக்காக
தம்மையே தானமாகத் தந்தார்
உலக சிருஷ்டிப்பில் எனக்காக
யாவையும்  செய்து முடித்தா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கல்வாரி சிலுவையில் எனக்காக
இரத்தத்தையே தியாகமாக ஈந்தார்
பாடுகள் வேதனைகள் எனக்காக
பொறுமையா சகித்தார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நித்திய ராஜ்யத்தில் எனக்காக
யாவையும்  செய்துமே முடித்தார்
வானவரோடென்றும் வாழ்ந்திடவே
கிருபையின் வாசலைத் திறந்தா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">
  <a:themeElements>
    <a:clrScheme name="Theme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2026-09-16T16:05:58Z</dcterms:created>
  <dcterms:modified xsi:type="dcterms:W3CDTF">2026-09-16T16:05:58Z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