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nd the Light, oh, send it quickly 
Far across the heaving main ; 
Speed the news of full salvation 
Through a dear Redeemer's name. 
Send the Light, oh, send it quickly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 isles beyond the sea ; 
Let them hear the wondrous story — 
Love is boundless, grace is fre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end the Light, where souls are dying 
In their darkness, gloom, and night ; 
Haste, oh, haste ! the days are fleeting. 
And the hours — how swift their flight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Send the Light— the Lord commands it ;
To His Holy Word attend :  
Go ye forth and preach My gospel ; 
Lo ! I'm with you to the end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2026-06-10T10:06:22Z</dcterms:created>
  <dcterms:modified xsi:type="dcterms:W3CDTF">2026-06-10T10:06:22Z</dcterms:modified>
  <dc:title>Hymn : 1085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